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>
        <p:scale>
          <a:sx n="150" d="100"/>
          <a:sy n="150" d="100"/>
        </p:scale>
        <p:origin x="31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99C8-2F51-4D5B-823A-F78D807C4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05EF5-308D-4F84-84BA-5A746D17B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201A9-F2FA-42BD-A83B-7FF9598D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929-79A7-41C3-B663-FEC0F50DDCEF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E1B3B-AB06-4644-B4F3-F0D90520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CBEC-F40E-4679-85BE-4CCB8AFB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CC8A-E12E-4EC0-B5E7-800A3BCC0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27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E574-FF2D-4DF8-9B52-06A2D5DE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3F353-CC30-43D0-8FBA-7527F8DE5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5E074-A5B6-4673-9AD9-A8F4CF29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929-79A7-41C3-B663-FEC0F50DDCEF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3F63F-777B-45E7-8876-526438E5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B26D4-9FE6-45D1-B747-D3E5B646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CC8A-E12E-4EC0-B5E7-800A3BCC0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6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2C2046-E4FB-4C81-B515-B7BDE0412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91CA1-434C-43F0-867A-E8EEC4D8B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F3BDC-5ED0-422C-9A1F-233ACAF0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929-79A7-41C3-B663-FEC0F50DDCEF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AA6A4-47F6-4767-9057-38C457AF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DA55E-AF4C-460B-9C12-4682F6B8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CC8A-E12E-4EC0-B5E7-800A3BCC0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61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AB8B-C434-4729-9525-F3BCFE16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29726-42E2-4E13-880C-4B8C9DACA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63659-86DC-4C0F-B33C-C7662B5D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929-79A7-41C3-B663-FEC0F50DDCEF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DE46B-7E00-4ADD-9FC9-46C989B1F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C3463-7EC2-4230-8DC9-CBBB5813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CC8A-E12E-4EC0-B5E7-800A3BCC0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17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130E0-1CCE-4827-B73B-C60A8B1D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564DC-0DBF-42DC-B3E4-A060DD5EC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0C416-F4A6-4310-8659-5A1A6A4E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929-79A7-41C3-B663-FEC0F50DDCEF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75422-8FD1-4076-9B7D-8FADDD88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E0358-4878-4ACE-BCBF-FCC93E3B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CC8A-E12E-4EC0-B5E7-800A3BCC0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10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2BFA-EB0D-432E-8BED-3E4AEF08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C52D6-CB31-4CE1-9FB3-18A9F15B3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51B4B-6383-4390-B909-3C9693D59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288D3-989F-49B1-B5FB-0859C0FF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929-79A7-41C3-B663-FEC0F50DDCEF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CE0FC-B909-43AC-B3CD-A93EE8D7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2F602-6417-4387-BC2E-0C0E7655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CC8A-E12E-4EC0-B5E7-800A3BCC0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07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C1F1E-2776-45F6-AB93-AD56FC2AC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1BA19-D7C3-4030-BEE0-642016BD7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38143-3716-4FB6-94DF-66D527B6B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3D24E-AAD2-43F5-9563-A04C01C0B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731FB-83A0-422B-9685-F9B98FF3D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F2D045-1264-46FF-81EA-4616FDB1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929-79A7-41C3-B663-FEC0F50DDCEF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4B691-73D0-4404-A015-AB7B9897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E2EB3-859F-48DE-84C0-B26405CF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CC8A-E12E-4EC0-B5E7-800A3BCC0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5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9EBC-C1FE-475C-9095-443A558F1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9EB76-5B97-4D49-9255-CA2D8750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929-79A7-41C3-B663-FEC0F50DDCEF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4E49B-87DE-49EB-9782-DCE6DAF2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BBD87-3DC4-4D39-8B90-20189E50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CC8A-E12E-4EC0-B5E7-800A3BCC0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21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BFAC71-E080-4B2E-831A-57A4C4AC7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929-79A7-41C3-B663-FEC0F50DDCEF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3ACBD-973C-48A7-AEC4-A3EFD6B9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A5509-B469-41BD-90B8-581CA4D6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CC8A-E12E-4EC0-B5E7-800A3BCC0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71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3D36-1543-4188-B249-88507193B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EFDAF-E8A8-4202-9653-425B5F2F6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6B4A5-4CF4-4B35-9328-28A67C14A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A308C-E024-465A-A240-7C3EB0435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929-79A7-41C3-B663-FEC0F50DDCEF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4E7D6-1E48-4DB1-9887-F035BD96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58765-948C-4CE4-968B-98D9C8BF4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CC8A-E12E-4EC0-B5E7-800A3BCC0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03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008A-EAB8-4670-9ECB-E89067B30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37EE8-D4C8-4F91-82F5-B74DA1EA2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0DCE6-F6B0-4DBF-9FFC-38F6A2CA6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89D6A-D1E0-47BE-ABED-E753B4EF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929-79A7-41C3-B663-FEC0F50DDCEF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AD246-2737-49BD-B05A-9DDF10B68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A85B3-5028-4D97-A242-06CD5F6C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CC8A-E12E-4EC0-B5E7-800A3BCC0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62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6DE56-7486-4FDB-A786-53A7F92B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5DC77-29AC-4070-928B-65D014A2E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16633-38CE-44A6-A6AF-9AC37E86B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67929-79A7-41C3-B663-FEC0F50DDCEF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2ECDD-5805-4D65-A64E-B217DFAFD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C42F-61FD-4A7C-B809-0A2CA6FE5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6CC8A-E12E-4EC0-B5E7-800A3BCC0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44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55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965592-6F2D-4D61-8BCC-63CB9BE72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br>
              <a:rPr lang="en-GB" sz="4000">
                <a:solidFill>
                  <a:schemeClr val="tx2"/>
                </a:solidFill>
              </a:rPr>
            </a:br>
            <a:br>
              <a:rPr lang="en-GB" sz="4000">
                <a:solidFill>
                  <a:schemeClr val="tx2"/>
                </a:solidFill>
              </a:rPr>
            </a:br>
            <a:r>
              <a:rPr lang="en-GB" sz="4000">
                <a:solidFill>
                  <a:schemeClr val="tx2"/>
                </a:solidFill>
              </a:rPr>
              <a:t>Edward Bennett   FM014385</a:t>
            </a:r>
            <a:br>
              <a:rPr lang="en-GB" sz="4000">
                <a:solidFill>
                  <a:schemeClr val="tx2"/>
                </a:solidFill>
              </a:rPr>
            </a:br>
            <a:br>
              <a:rPr lang="en-GB" sz="4000">
                <a:solidFill>
                  <a:schemeClr val="tx2"/>
                </a:solidFill>
              </a:rPr>
            </a:br>
            <a:r>
              <a:rPr lang="en-GB" sz="4000">
                <a:solidFill>
                  <a:schemeClr val="tx2"/>
                </a:solidFill>
              </a:rPr>
              <a:t>Password Manager</a:t>
            </a:r>
            <a:endParaRPr lang="en-GB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79260-BB68-419A-AA67-044A1127A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5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7B6D2-C69A-4FEE-9C48-CAA9ACEA4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Thank you for listening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C0AF4-B288-4CA9-B3A3-21DCC8D6C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893" y="1032986"/>
            <a:ext cx="4919108" cy="4792027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If you have any questions I would be happy to answer them</a:t>
            </a:r>
          </a:p>
          <a:p>
            <a:endParaRPr lang="en-GB" sz="2000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en-GB" sz="2000" dirty="0">
                <a:solidFill>
                  <a:schemeClr val="tx2"/>
                </a:solidFill>
              </a:rPr>
              <a:t>FM014385@student.reading.ac.uk</a:t>
            </a:r>
          </a:p>
        </p:txBody>
      </p:sp>
    </p:spTree>
    <p:extLst>
      <p:ext uri="{BB962C8B-B14F-4D97-AF65-F5344CB8AC3E}">
        <p14:creationId xmlns:p14="http://schemas.microsoft.com/office/powerpoint/2010/main" val="111255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37FBF-7DC3-4B3D-AA7F-AAE44377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</a:rPr>
              <a:t>What is the purpose?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E356E-3AC5-4026-B7B9-D67C48BD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GB" sz="1800">
                <a:solidFill>
                  <a:schemeClr val="tx2"/>
                </a:solidFill>
              </a:rPr>
              <a:t>It is inconvenient and difficult to remember different passwords for different accounts – leads to people reusing a simple password</a:t>
            </a:r>
          </a:p>
          <a:p>
            <a:r>
              <a:rPr lang="en-GB" sz="1800">
                <a:solidFill>
                  <a:schemeClr val="tx2"/>
                </a:solidFill>
              </a:rPr>
              <a:t>This creates inherent risks to security for their accounts and data</a:t>
            </a:r>
          </a:p>
          <a:p>
            <a:endParaRPr lang="en-GB" sz="1800">
              <a:solidFill>
                <a:schemeClr val="tx2"/>
              </a:solidFill>
            </a:endParaRPr>
          </a:p>
          <a:p>
            <a:r>
              <a:rPr lang="en-GB" sz="1800">
                <a:solidFill>
                  <a:schemeClr val="tx2"/>
                </a:solidFill>
              </a:rPr>
              <a:t>Simple, easy to remember passwords are vulnerable to brute force and dictionary attacks</a:t>
            </a:r>
          </a:p>
          <a:p>
            <a:r>
              <a:rPr lang="en-GB" sz="1800">
                <a:solidFill>
                  <a:schemeClr val="tx2"/>
                </a:solidFill>
              </a:rPr>
              <a:t>Any account with a reused password is at risk of being compromised due to leaks – many accounts tied to an email with weak password</a:t>
            </a: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735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0AB76-F40B-4FE8-8007-BF12B4BE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</a:rPr>
              <a:t>What is the purpose?</a:t>
            </a: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D84C9-964B-473B-8FCB-93104CAE4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GB" sz="1800">
                <a:solidFill>
                  <a:schemeClr val="tx2"/>
                </a:solidFill>
              </a:rPr>
              <a:t>The goal of this project is to provide a web application that both creates and stores strong passwords for users to both increase security and reduce hassle</a:t>
            </a:r>
          </a:p>
          <a:p>
            <a:endParaRPr lang="en-GB" sz="1800">
              <a:solidFill>
                <a:schemeClr val="tx2"/>
              </a:solidFill>
            </a:endParaRPr>
          </a:p>
          <a:p>
            <a:r>
              <a:rPr lang="en-GB" sz="1800">
                <a:solidFill>
                  <a:schemeClr val="tx2"/>
                </a:solidFill>
              </a:rPr>
              <a:t>Stronger passwords will be longer, random, include wider ranges of characters, and will not be reused</a:t>
            </a:r>
          </a:p>
        </p:txBody>
      </p:sp>
      <p:grpSp>
        <p:nvGrpSpPr>
          <p:cNvPr id="31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47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7D196-F03D-40D9-9614-0FA5520E6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</a:rPr>
              <a:t>Implementation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61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40677-DAC1-4E00-9878-372DF2204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GB" sz="1800">
                <a:solidFill>
                  <a:schemeClr val="tx2"/>
                </a:solidFill>
              </a:rPr>
              <a:t>This project will be created as a web application using the MERN software stack</a:t>
            </a:r>
          </a:p>
          <a:p>
            <a:endParaRPr lang="en-GB" sz="1800">
              <a:solidFill>
                <a:schemeClr val="tx2"/>
              </a:solidFill>
            </a:endParaRPr>
          </a:p>
          <a:p>
            <a:r>
              <a:rPr lang="en-GB" sz="1800">
                <a:solidFill>
                  <a:schemeClr val="tx2"/>
                </a:solidFill>
              </a:rPr>
              <a:t>I am using TypeScript to produce this project, making use of the popular NestJS framework and the Forge cryptographic library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531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65EC9-630A-435D-99FC-13539DB5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Schemas</a:t>
            </a:r>
          </a:p>
        </p:txBody>
      </p:sp>
      <p:grpSp>
        <p:nvGrpSpPr>
          <p:cNvPr id="26" name="Group 15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27" name="Freeform: Shape 16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7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8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" name="Freeform: Shape 19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0308F-7F8C-4E73-8B3F-2F0725AAC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0972" y="862095"/>
            <a:ext cx="5029200" cy="1773936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User and password are different document types used in the database both of which have corresponding DTOs</a:t>
            </a:r>
          </a:p>
          <a:p>
            <a:endParaRPr lang="en-GB" sz="1800" dirty="0">
              <a:solidFill>
                <a:schemeClr val="tx2"/>
              </a:solidFill>
            </a:endParaRPr>
          </a:p>
          <a:p>
            <a:endParaRPr lang="en-GB" sz="18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B235FB-609B-4CB5-9F00-8256C748A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05" y="2636031"/>
            <a:ext cx="2764405" cy="36982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05EBD5-C59C-46AB-B262-6780AC114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815" y="2910796"/>
            <a:ext cx="3473545" cy="318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2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9F855-762C-4C54-8A20-D8A214FC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GB" sz="3600">
                <a:solidFill>
                  <a:schemeClr val="tx2"/>
                </a:solidFill>
              </a:rPr>
              <a:t>Get method</a:t>
            </a: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C80B-189E-46EC-8332-CB213BA6E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r>
              <a:rPr lang="en-GB" sz="1800">
                <a:solidFill>
                  <a:schemeClr val="tx2"/>
                </a:solidFill>
              </a:rPr>
              <a:t>I have created operational functions and endpoints to return a list of users</a:t>
            </a:r>
          </a:p>
          <a:p>
            <a:r>
              <a:rPr lang="en-GB" sz="1800">
                <a:solidFill>
                  <a:schemeClr val="tx2"/>
                </a:solidFill>
              </a:rPr>
              <a:t>It is possible to request all users or one user identified via an ID</a:t>
            </a:r>
          </a:p>
          <a:p>
            <a:r>
              <a:rPr lang="en-GB" sz="1800">
                <a:solidFill>
                  <a:schemeClr val="tx2"/>
                </a:solidFill>
              </a:rPr>
              <a:t>It is possible to request all passwords in the database, all passwords belonging to one user identified by ID, or one password identified by a password ID</a:t>
            </a:r>
          </a:p>
          <a:p>
            <a:endParaRPr lang="en-GB" sz="1800">
              <a:solidFill>
                <a:schemeClr val="tx2"/>
              </a:solidFill>
            </a:endParaRPr>
          </a:p>
          <a:p>
            <a:r>
              <a:rPr lang="en-GB" sz="1800">
                <a:solidFill>
                  <a:schemeClr val="tx2"/>
                </a:solidFill>
              </a:rPr>
              <a:t>Once user validation and authentication has been implemented it will not be possible for a user to obtain other user’s details or passwords</a:t>
            </a:r>
          </a:p>
        </p:txBody>
      </p:sp>
    </p:spTree>
    <p:extLst>
      <p:ext uri="{BB962C8B-B14F-4D97-AF65-F5344CB8AC3E}">
        <p14:creationId xmlns:p14="http://schemas.microsoft.com/office/powerpoint/2010/main" val="398057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611733F-E5BD-49F1-953E-8029C659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A0003C-06B7-4E3A-9E9A-2DA8CA829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3D83D-18B5-4920-ACC8-A7223AC62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589" y="505241"/>
            <a:ext cx="4266942" cy="1454051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Get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92654-98D4-45FB-856F-06378FD32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134" y="747071"/>
            <a:ext cx="2064337" cy="23329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F80574-370E-4DA9-91E3-4CA2126AD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134" y="4141933"/>
            <a:ext cx="2940697" cy="1806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606C8F-CFF3-4E91-AE82-04E18273A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7010" y="3080056"/>
            <a:ext cx="3110647" cy="5184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BBDEDF-1B70-457F-8865-4D1B02855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950" y="5800497"/>
            <a:ext cx="4366707" cy="5240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93812-CC32-42C9-AC48-A55589716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589" y="2191251"/>
            <a:ext cx="4266601" cy="3639289"/>
          </a:xfrm>
        </p:spPr>
        <p:txBody>
          <a:bodyPr anchor="ctr">
            <a:normAutofit lnSpcReduction="10000"/>
          </a:bodyPr>
          <a:lstStyle/>
          <a:p>
            <a:r>
              <a:rPr lang="en-GB" sz="1900" dirty="0">
                <a:solidFill>
                  <a:schemeClr val="tx2"/>
                </a:solidFill>
              </a:rPr>
              <a:t>Getting all of the users in the database</a:t>
            </a:r>
          </a:p>
          <a:p>
            <a:pPr lvl="1"/>
            <a:r>
              <a:rPr lang="en-GB" sz="1900" dirty="0">
                <a:solidFill>
                  <a:schemeClr val="tx2"/>
                </a:solidFill>
              </a:rPr>
              <a:t>Using the endpoint corresponding to localhost:3000/</a:t>
            </a:r>
            <a:r>
              <a:rPr lang="en-GB" sz="1900" dirty="0" err="1">
                <a:solidFill>
                  <a:schemeClr val="tx2"/>
                </a:solidFill>
              </a:rPr>
              <a:t>api</a:t>
            </a:r>
            <a:r>
              <a:rPr lang="en-GB" sz="1900" dirty="0">
                <a:solidFill>
                  <a:schemeClr val="tx2"/>
                </a:solidFill>
              </a:rPr>
              <a:t>/app/users</a:t>
            </a:r>
          </a:p>
          <a:p>
            <a:pPr marL="0" indent="0">
              <a:buNone/>
            </a:pPr>
            <a:endParaRPr lang="en-GB" sz="19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19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1900" dirty="0">
              <a:solidFill>
                <a:schemeClr val="tx2"/>
              </a:solidFill>
            </a:endParaRPr>
          </a:p>
          <a:p>
            <a:r>
              <a:rPr lang="en-GB" sz="1900" dirty="0">
                <a:solidFill>
                  <a:schemeClr val="tx2"/>
                </a:solidFill>
              </a:rPr>
              <a:t>Getting all of the passwords for one user</a:t>
            </a:r>
          </a:p>
          <a:p>
            <a:pPr lvl="1"/>
            <a:r>
              <a:rPr lang="en-GB" sz="1900" dirty="0">
                <a:solidFill>
                  <a:schemeClr val="tx2"/>
                </a:solidFill>
              </a:rPr>
              <a:t>Using the endpoint corresponding to localhost:3000/</a:t>
            </a:r>
            <a:r>
              <a:rPr lang="en-GB" sz="1900" dirty="0" err="1">
                <a:solidFill>
                  <a:schemeClr val="tx2"/>
                </a:solidFill>
              </a:rPr>
              <a:t>api</a:t>
            </a:r>
            <a:r>
              <a:rPr lang="en-GB" sz="1900" dirty="0">
                <a:solidFill>
                  <a:schemeClr val="tx2"/>
                </a:solidFill>
              </a:rPr>
              <a:t>/app/passwords/60188dce85de00a93fcebc33 </a:t>
            </a:r>
          </a:p>
          <a:p>
            <a:endParaRPr lang="en-GB" sz="1900" dirty="0">
              <a:solidFill>
                <a:schemeClr val="tx2"/>
              </a:solidFill>
            </a:endParaRPr>
          </a:p>
        </p:txBody>
      </p:sp>
      <p:grpSp>
        <p:nvGrpSpPr>
          <p:cNvPr id="60" name="Group 19">
            <a:extLst>
              <a:ext uri="{FF2B5EF4-FFF2-40B4-BE49-F238E27FC236}">
                <a16:creationId xmlns:a16="http://schemas.microsoft.com/office/drawing/2014/main" id="{8A01F592-3A3D-4FF0-BA89-614120145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631979" y="-1"/>
            <a:ext cx="3559715" cy="2671157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13091DB-88A1-4ACF-A73E-49330870C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DB6EC58-E7B3-402A-BDDF-8393CAEC9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4460539-90E5-48B6-A9DE-DB545D73F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933F2FE-C9A5-41DE-A8E6-E8578DE49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434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D2F6C-A40A-4690-8ACC-125BE633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chemeClr val="tx2"/>
                </a:solidFill>
              </a:rPr>
              <a:t>CRUD operations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9FAA2-A134-4C87-BB01-50ED3C53D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291" y="1225296"/>
            <a:ext cx="5029200" cy="1773936"/>
          </a:xfrm>
        </p:spPr>
        <p:txBody>
          <a:bodyPr anchor="ctr">
            <a:normAutofit lnSpcReduction="10000"/>
          </a:bodyPr>
          <a:lstStyle/>
          <a:p>
            <a:r>
              <a:rPr lang="en-GB" sz="1800" dirty="0">
                <a:solidFill>
                  <a:schemeClr val="tx2"/>
                </a:solidFill>
              </a:rPr>
              <a:t>I have also created operational functions and endpoints for creating, updating, and deleting users and passwords</a:t>
            </a:r>
          </a:p>
          <a:p>
            <a:pPr lvl="1"/>
            <a:r>
              <a:rPr lang="en-GB" sz="1800" dirty="0">
                <a:solidFill>
                  <a:schemeClr val="tx2"/>
                </a:solidFill>
              </a:rPr>
              <a:t>On the left is a list of all passwords, on the right is a patch request to the endpoint localhost:3000/</a:t>
            </a:r>
            <a:r>
              <a:rPr lang="en-GB" sz="1800" dirty="0" err="1">
                <a:solidFill>
                  <a:schemeClr val="tx2"/>
                </a:solidFill>
              </a:rPr>
              <a:t>api</a:t>
            </a:r>
            <a:r>
              <a:rPr lang="en-GB" sz="1800" dirty="0">
                <a:solidFill>
                  <a:schemeClr val="tx2"/>
                </a:solidFill>
              </a:rPr>
              <a:t>/app/passwords/60397405987ee65ea80cd75a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04FCF-6D35-4A33-93EC-DF1439DB0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419" y="2724274"/>
            <a:ext cx="2415038" cy="3518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1E8DB5-CB75-436A-950B-909485365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050" y="4224528"/>
            <a:ext cx="4374441" cy="105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8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7BDD930-0E65-490A-9CE5-554C357C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912C67-99A1-4956-8F68-1846C2177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9D5FE-4646-4DD3-8AD9-1DF9F6A90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398" cy="1299411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CRUD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2896E-F564-4623-8544-B353CA7A3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67" y="1162769"/>
            <a:ext cx="5029200" cy="3227626"/>
          </a:xfrm>
        </p:spPr>
        <p:txBody>
          <a:bodyPr anchor="ctr">
            <a:normAutofit/>
          </a:bodyPr>
          <a:lstStyle/>
          <a:p>
            <a:r>
              <a:rPr lang="en-GB" sz="1800" dirty="0">
                <a:solidFill>
                  <a:schemeClr val="tx2"/>
                </a:solidFill>
              </a:rPr>
              <a:t>This is a list of all passwords after making the patch request showing the password has been updated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69E5994-073E-4708-B3E6-43BFED0C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381784" y="4178643"/>
            <a:ext cx="3061444" cy="2297267"/>
            <a:chOff x="-305" y="-1"/>
            <a:chExt cx="3832880" cy="2876136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32F818D-9087-4691-AABA-465619A0C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8B7668A-5C96-4FB9-BFA9-38094EB8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F4F95BD-8661-4C45-94E3-CF3159B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85BBF8A-E2FB-47F6-A60F-4FB855D50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60F51B1-A89A-4E63-8648-445C712FF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629" y="2208387"/>
            <a:ext cx="2737468" cy="3549926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DD81D498-EAA8-40F3-8230-AE4DEDA38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06190" y="0"/>
            <a:ext cx="3282247" cy="2837712"/>
            <a:chOff x="-305" y="-4155"/>
            <a:chExt cx="2514948" cy="217433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62F2402-5879-41A3-ACEC-6D2811BA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BD41895-A230-4959-97BA-80F51638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670BD54-10A6-4092-9E32-647B2F87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C2B9A82-4826-4BF4-A16E-0B005FE7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6418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414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 Edward Bennett   FM014385  Password Manager</vt:lpstr>
      <vt:lpstr>What is the purpose?</vt:lpstr>
      <vt:lpstr>What is the purpose?</vt:lpstr>
      <vt:lpstr>Implementation</vt:lpstr>
      <vt:lpstr>Schemas</vt:lpstr>
      <vt:lpstr>Get method</vt:lpstr>
      <vt:lpstr>Get method</vt:lpstr>
      <vt:lpstr>CRUD operations</vt:lpstr>
      <vt:lpstr>CRUD operations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Edward Bennett   FM014385  Password Manager</dc:title>
  <dc:creator>Ed Bennett</dc:creator>
  <cp:lastModifiedBy>Ed Bennett</cp:lastModifiedBy>
  <cp:revision>11</cp:revision>
  <dcterms:created xsi:type="dcterms:W3CDTF">2021-02-26T21:27:58Z</dcterms:created>
  <dcterms:modified xsi:type="dcterms:W3CDTF">2021-02-27T00:06:28Z</dcterms:modified>
</cp:coreProperties>
</file>