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9C8-2F51-4D5B-823A-F78D807C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05EF5-308D-4F84-84BA-5A746D17B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01A9-F2FA-42BD-A83B-7FF9598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1B3B-AB06-4644-B4F3-F0D90520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CBEC-F40E-4679-85BE-4CCB8AFB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E574-FF2D-4DF8-9B52-06A2D5DE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3F353-CC30-43D0-8FBA-7527F8DE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E074-A5B6-4673-9AD9-A8F4CF29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F63F-777B-45E7-8876-526438E5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26D4-9FE6-45D1-B747-D3E5B646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6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C2046-E4FB-4C81-B515-B7BDE0412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1CA1-434C-43F0-867A-E8EEC4D8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F3BDC-5ED0-422C-9A1F-233ACAF0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A6A4-47F6-4767-9057-38C457AF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A55E-AF4C-460B-9C12-4682F6B8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6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AB8B-C434-4729-9525-F3BCFE1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9726-42E2-4E13-880C-4B8C9DAC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3659-86DC-4C0F-B33C-C7662B5D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E46B-7E00-4ADD-9FC9-46C989B1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3463-7EC2-4230-8DC9-CBBB5813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1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30E0-1CCE-4827-B73B-C60A8B1D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564DC-0DBF-42DC-B3E4-A060DD5E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0C416-F4A6-4310-8659-5A1A6A4E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5422-8FD1-4076-9B7D-8FADDD88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0358-4878-4ACE-BCBF-FCC93E3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0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2BFA-EB0D-432E-8BED-3E4AEF08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52D6-CB31-4CE1-9FB3-18A9F15B3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51B4B-6383-4390-B909-3C9693D5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88D3-989F-49B1-B5FB-0859C0FF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CE0FC-B909-43AC-B3CD-A93EE8D7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F602-6417-4387-BC2E-0C0E7655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1F1E-2776-45F6-AB93-AD56FC2A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1BA19-D7C3-4030-BEE0-642016BD7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8143-3716-4FB6-94DF-66D527B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3D24E-AAD2-43F5-9563-A04C01C0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731FB-83A0-422B-9685-F9B98FF3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2D045-1264-46FF-81EA-4616FDB1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4B691-73D0-4404-A015-AB7B9897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E2EB3-859F-48DE-84C0-B26405CF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5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9EBC-C1FE-475C-9095-443A558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9EB76-5B97-4D49-9255-CA2D8750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4E49B-87DE-49EB-9782-DCE6DAF2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BBD87-3DC4-4D39-8B90-20189E5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FAC71-E080-4B2E-831A-57A4C4AC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3ACBD-973C-48A7-AEC4-A3EFD6B9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5509-B469-41BD-90B8-581CA4D6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1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3D36-1543-4188-B249-88507193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FDAF-E8A8-4202-9653-425B5F2F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4A5-4CF4-4B35-9328-28A67C14A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308C-E024-465A-A240-7C3EB043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4E7D6-1E48-4DB1-9887-F035BD96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58765-948C-4CE4-968B-98D9C8B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3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008A-EAB8-4670-9ECB-E89067B3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37EE8-D4C8-4F91-82F5-B74DA1EA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DCE6-F6B0-4DBF-9FFC-38F6A2CA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89D6A-D1E0-47BE-ABED-E753B4EF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D246-2737-49BD-B05A-9DDF10B6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85B3-5028-4D97-A242-06CD5F6C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6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6DE56-7486-4FDB-A786-53A7F92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5DC77-29AC-4070-928B-65D014A2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6633-38CE-44A6-A6AF-9AC37E86B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929-79A7-41C3-B663-FEC0F50DDCEF}" type="datetimeFigureOut">
              <a:rPr lang="en-GB" smtClean="0"/>
              <a:t>26/02/2021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ECDD-5805-4D65-A64E-B217DFAFD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C42F-61FD-4A7C-B809-0A2CA6FE5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CC8A-E12E-4EC0-B5E7-800A3BCC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4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65592-6F2D-4D61-8BCC-63CB9BE72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br>
              <a:rPr lang="en-GB" sz="4000" dirty="0">
                <a:solidFill>
                  <a:schemeClr val="tx2"/>
                </a:solidFill>
              </a:rPr>
            </a:br>
            <a:br>
              <a:rPr lang="en-GB" sz="4000" dirty="0">
                <a:solidFill>
                  <a:schemeClr val="tx2"/>
                </a:solidFill>
              </a:rPr>
            </a:br>
            <a:r>
              <a:rPr lang="en-GB" sz="4000" dirty="0">
                <a:solidFill>
                  <a:schemeClr val="tx2"/>
                </a:solidFill>
              </a:rPr>
              <a:t>Edward Bennett   FM014385</a:t>
            </a:r>
            <a:br>
              <a:rPr lang="en-GB" sz="4000" dirty="0">
                <a:solidFill>
                  <a:schemeClr val="tx2"/>
                </a:solidFill>
              </a:rPr>
            </a:br>
            <a:br>
              <a:rPr lang="en-GB" sz="4000" dirty="0">
                <a:solidFill>
                  <a:schemeClr val="tx2"/>
                </a:solidFill>
              </a:rPr>
            </a:br>
            <a:r>
              <a:rPr lang="en-GB" sz="4000" dirty="0">
                <a:solidFill>
                  <a:schemeClr val="tx2"/>
                </a:solidFill>
              </a:rPr>
              <a:t>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79260-BB68-419A-AA67-044A1127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7FBF-7DC3-4B3D-AA7F-AAE44377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356E-3AC5-4026-B7B9-D67C48BD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inconvenient and difficult to remember different passwords for different accounts – leads to people reusing a simple password</a:t>
            </a:r>
          </a:p>
          <a:p>
            <a:r>
              <a:rPr lang="en-GB" dirty="0"/>
              <a:t>This creates inherent risks to security for their accounts and data</a:t>
            </a:r>
          </a:p>
          <a:p>
            <a:endParaRPr lang="en-GB" dirty="0"/>
          </a:p>
          <a:p>
            <a:r>
              <a:rPr lang="en-GB" dirty="0"/>
              <a:t>Simple, easy to remember passwords are vulnerable to brute force and dictionary attacks</a:t>
            </a:r>
          </a:p>
          <a:p>
            <a:r>
              <a:rPr lang="en-GB" dirty="0"/>
              <a:t>Any account with a reused password is at risk of being compromised due to leaks – many accounts tied to an email with weak password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AB76-F40B-4FE8-8007-BF12B4B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84C9-964B-473B-8FCB-93104CAE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of this project is to provide a web application that both creates and stores strong passwords for users to both increase security and reduce hassle</a:t>
            </a:r>
          </a:p>
          <a:p>
            <a:endParaRPr lang="en-GB" dirty="0"/>
          </a:p>
          <a:p>
            <a:r>
              <a:rPr lang="en-GB" dirty="0"/>
              <a:t>Stronger passwords will be longer, random, include wider ranges of characters, and will not be reused</a:t>
            </a:r>
          </a:p>
        </p:txBody>
      </p:sp>
    </p:spTree>
    <p:extLst>
      <p:ext uri="{BB962C8B-B14F-4D97-AF65-F5344CB8AC3E}">
        <p14:creationId xmlns:p14="http://schemas.microsoft.com/office/powerpoint/2010/main" val="97347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D196-F03D-40D9-9614-0FA5520E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0677-DAC1-4E00-9878-372DF220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will be created as a web application using the MERN software stack</a:t>
            </a:r>
          </a:p>
          <a:p>
            <a:endParaRPr lang="en-GB" dirty="0"/>
          </a:p>
          <a:p>
            <a:r>
              <a:rPr lang="en-GB" dirty="0"/>
              <a:t>I am using TypeScript to produce this project, making use of the popular </a:t>
            </a:r>
            <a:r>
              <a:rPr lang="en-GB" dirty="0" err="1"/>
              <a:t>NestJS</a:t>
            </a:r>
            <a:r>
              <a:rPr lang="en-GB" dirty="0"/>
              <a:t> framework and the Forge cryptographic library</a:t>
            </a:r>
          </a:p>
        </p:txBody>
      </p:sp>
    </p:spTree>
    <p:extLst>
      <p:ext uri="{BB962C8B-B14F-4D97-AF65-F5344CB8AC3E}">
        <p14:creationId xmlns:p14="http://schemas.microsoft.com/office/powerpoint/2010/main" val="266531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5EC9-630A-435D-99FC-13539DB5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308F-7F8C-4E73-8B3F-2F0725AA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2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 Edward Bennett   FM014385  Password Manager</vt:lpstr>
      <vt:lpstr>What is the purpose?</vt:lpstr>
      <vt:lpstr>What is the purpose?</vt:lpstr>
      <vt:lpstr>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Edward Bennett   FM014385  Password Manager</dc:title>
  <dc:creator>Ed Bennett</dc:creator>
  <cp:lastModifiedBy>Ed Bennett</cp:lastModifiedBy>
  <cp:revision>3</cp:revision>
  <dcterms:created xsi:type="dcterms:W3CDTF">2021-02-26T21:27:58Z</dcterms:created>
  <dcterms:modified xsi:type="dcterms:W3CDTF">2021-02-26T21:54:26Z</dcterms:modified>
</cp:coreProperties>
</file>