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9" r:id="rId4"/>
    <p:sldId id="268" r:id="rId5"/>
    <p:sldId id="267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D6AAE-E08F-4743-A009-CC3F9628EE2D}" v="2" dt="2023-07-24T14:47:00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ebster" userId="6c50d20d024d3288" providerId="LiveId" clId="{D53D6AAE-E08F-4743-A009-CC3F9628EE2D}"/>
    <pc:docChg chg="custSel addSld delSld modSld">
      <pc:chgData name="Daniel Webster" userId="6c50d20d024d3288" providerId="LiveId" clId="{D53D6AAE-E08F-4743-A009-CC3F9628EE2D}" dt="2023-07-24T14:49:07.942" v="428" actId="478"/>
      <pc:docMkLst>
        <pc:docMk/>
      </pc:docMkLst>
      <pc:sldChg chg="del">
        <pc:chgData name="Daniel Webster" userId="6c50d20d024d3288" providerId="LiveId" clId="{D53D6AAE-E08F-4743-A009-CC3F9628EE2D}" dt="2023-07-24T14:48:27.491" v="412" actId="47"/>
        <pc:sldMkLst>
          <pc:docMk/>
          <pc:sldMk cId="274064292" sldId="256"/>
        </pc:sldMkLst>
      </pc:sldChg>
      <pc:sldChg chg="addSp delSp modSp mod">
        <pc:chgData name="Daniel Webster" userId="6c50d20d024d3288" providerId="LiveId" clId="{D53D6AAE-E08F-4743-A009-CC3F9628EE2D}" dt="2023-07-24T14:48:45.461" v="420" actId="478"/>
        <pc:sldMkLst>
          <pc:docMk/>
          <pc:sldMk cId="2850170038" sldId="257"/>
        </pc:sldMkLst>
        <pc:spChg chg="add mod">
          <ac:chgData name="Daniel Webster" userId="6c50d20d024d3288" providerId="LiveId" clId="{D53D6AAE-E08F-4743-A009-CC3F9628EE2D}" dt="2023-07-24T14:47:49.875" v="406" actId="1076"/>
          <ac:spMkLst>
            <pc:docMk/>
            <pc:sldMk cId="2850170038" sldId="257"/>
            <ac:spMk id="4" creationId="{5618FE4D-F220-97ED-9147-7A537A493557}"/>
          </ac:spMkLst>
        </pc:spChg>
        <pc:spChg chg="del mod">
          <ac:chgData name="Daniel Webster" userId="6c50d20d024d3288" providerId="LiveId" clId="{D53D6AAE-E08F-4743-A009-CC3F9628EE2D}" dt="2023-07-24T14:47:24.200" v="402" actId="478"/>
          <ac:spMkLst>
            <pc:docMk/>
            <pc:sldMk cId="2850170038" sldId="257"/>
            <ac:spMk id="6" creationId="{9B0F44DE-DD2C-89C0-7BB9-4963CD9B58AB}"/>
          </ac:spMkLst>
        </pc:spChg>
        <pc:spChg chg="add del mod">
          <ac:chgData name="Daniel Webster" userId="6c50d20d024d3288" providerId="LiveId" clId="{D53D6AAE-E08F-4743-A009-CC3F9628EE2D}" dt="2023-07-24T14:48:44.814" v="419" actId="478"/>
          <ac:spMkLst>
            <pc:docMk/>
            <pc:sldMk cId="2850170038" sldId="257"/>
            <ac:spMk id="7" creationId="{F8D20727-C364-EA4E-B500-06E3A01E0371}"/>
          </ac:spMkLst>
        </pc:spChg>
        <pc:spChg chg="del mod">
          <ac:chgData name="Daniel Webster" userId="6c50d20d024d3288" providerId="LiveId" clId="{D53D6AAE-E08F-4743-A009-CC3F9628EE2D}" dt="2023-07-24T14:47:17.346" v="399" actId="478"/>
          <ac:spMkLst>
            <pc:docMk/>
            <pc:sldMk cId="2850170038" sldId="257"/>
            <ac:spMk id="11" creationId="{D4029D05-45EF-82CA-ACE2-80F3CFDFA097}"/>
          </ac:spMkLst>
        </pc:spChg>
        <pc:spChg chg="del mod">
          <ac:chgData name="Daniel Webster" userId="6c50d20d024d3288" providerId="LiveId" clId="{D53D6AAE-E08F-4743-A009-CC3F9628EE2D}" dt="2023-07-24T14:48:45.461" v="420" actId="478"/>
          <ac:spMkLst>
            <pc:docMk/>
            <pc:sldMk cId="2850170038" sldId="257"/>
            <ac:spMk id="12" creationId="{24577167-9CDE-5B39-86F6-F014E32FB821}"/>
          </ac:spMkLst>
        </pc:spChg>
      </pc:sldChg>
      <pc:sldChg chg="del">
        <pc:chgData name="Daniel Webster" userId="6c50d20d024d3288" providerId="LiveId" clId="{D53D6AAE-E08F-4743-A009-CC3F9628EE2D}" dt="2023-07-24T14:48:25.892" v="410" actId="47"/>
        <pc:sldMkLst>
          <pc:docMk/>
          <pc:sldMk cId="3406994692" sldId="258"/>
        </pc:sldMkLst>
      </pc:sldChg>
      <pc:sldChg chg="del">
        <pc:chgData name="Daniel Webster" userId="6c50d20d024d3288" providerId="LiveId" clId="{D53D6AAE-E08F-4743-A009-CC3F9628EE2D}" dt="2023-07-24T14:48:26.786" v="411" actId="47"/>
        <pc:sldMkLst>
          <pc:docMk/>
          <pc:sldMk cId="1671126855" sldId="259"/>
        </pc:sldMkLst>
      </pc:sldChg>
      <pc:sldChg chg="modSp del mod">
        <pc:chgData name="Daniel Webster" userId="6c50d20d024d3288" providerId="LiveId" clId="{D53D6AAE-E08F-4743-A009-CC3F9628EE2D}" dt="2023-07-24T14:48:24.113" v="408" actId="47"/>
        <pc:sldMkLst>
          <pc:docMk/>
          <pc:sldMk cId="4053560005" sldId="260"/>
        </pc:sldMkLst>
        <pc:spChg chg="mod">
          <ac:chgData name="Daniel Webster" userId="6c50d20d024d3288" providerId="LiveId" clId="{D53D6AAE-E08F-4743-A009-CC3F9628EE2D}" dt="2023-07-24T14:44:29.223" v="266" actId="207"/>
          <ac:spMkLst>
            <pc:docMk/>
            <pc:sldMk cId="4053560005" sldId="260"/>
            <ac:spMk id="6" creationId="{9B0F44DE-DD2C-89C0-7BB9-4963CD9B58AB}"/>
          </ac:spMkLst>
        </pc:spChg>
        <pc:spChg chg="mod">
          <ac:chgData name="Daniel Webster" userId="6c50d20d024d3288" providerId="LiveId" clId="{D53D6AAE-E08F-4743-A009-CC3F9628EE2D}" dt="2023-07-24T14:45:52.558" v="388" actId="207"/>
          <ac:spMkLst>
            <pc:docMk/>
            <pc:sldMk cId="4053560005" sldId="260"/>
            <ac:spMk id="11" creationId="{D4029D05-45EF-82CA-ACE2-80F3CFDFA097}"/>
          </ac:spMkLst>
        </pc:spChg>
      </pc:sldChg>
      <pc:sldChg chg="addSp delSp modSp del mod">
        <pc:chgData name="Daniel Webster" userId="6c50d20d024d3288" providerId="LiveId" clId="{D53D6AAE-E08F-4743-A009-CC3F9628EE2D}" dt="2023-07-24T14:48:22.651" v="407" actId="47"/>
        <pc:sldMkLst>
          <pc:docMk/>
          <pc:sldMk cId="1017166287" sldId="261"/>
        </pc:sldMkLst>
        <pc:spChg chg="add mod">
          <ac:chgData name="Daniel Webster" userId="6c50d20d024d3288" providerId="LiveId" clId="{D53D6AAE-E08F-4743-A009-CC3F9628EE2D}" dt="2023-07-24T14:46:38.507" v="393" actId="1076"/>
          <ac:spMkLst>
            <pc:docMk/>
            <pc:sldMk cId="1017166287" sldId="261"/>
            <ac:spMk id="4" creationId="{C8F21743-E22C-5C65-8099-BB6A840D38B0}"/>
          </ac:spMkLst>
        </pc:spChg>
        <pc:spChg chg="del mod">
          <ac:chgData name="Daniel Webster" userId="6c50d20d024d3288" providerId="LiveId" clId="{D53D6AAE-E08F-4743-A009-CC3F9628EE2D}" dt="2023-07-24T14:46:42.451" v="394" actId="478"/>
          <ac:spMkLst>
            <pc:docMk/>
            <pc:sldMk cId="1017166287" sldId="261"/>
            <ac:spMk id="11" creationId="{D4029D05-45EF-82CA-ACE2-80F3CFDFA097}"/>
          </ac:spMkLst>
        </pc:spChg>
      </pc:sldChg>
      <pc:sldChg chg="del">
        <pc:chgData name="Daniel Webster" userId="6c50d20d024d3288" providerId="LiveId" clId="{D53D6AAE-E08F-4743-A009-CC3F9628EE2D}" dt="2023-07-24T14:48:25.029" v="409" actId="47"/>
        <pc:sldMkLst>
          <pc:docMk/>
          <pc:sldMk cId="2381347289" sldId="262"/>
        </pc:sldMkLst>
      </pc:sldChg>
      <pc:sldChg chg="add">
        <pc:chgData name="Daniel Webster" userId="6c50d20d024d3288" providerId="LiveId" clId="{D53D6AAE-E08F-4743-A009-CC3F9628EE2D}" dt="2023-07-24T14:48:30.497" v="413" actId="2890"/>
        <pc:sldMkLst>
          <pc:docMk/>
          <pc:sldMk cId="2275533786" sldId="264"/>
        </pc:sldMkLst>
      </pc:sldChg>
      <pc:sldChg chg="delSp add mod">
        <pc:chgData name="Daniel Webster" userId="6c50d20d024d3288" providerId="LiveId" clId="{D53D6AAE-E08F-4743-A009-CC3F9628EE2D}" dt="2023-07-24T14:49:07.942" v="428" actId="478"/>
        <pc:sldMkLst>
          <pc:docMk/>
          <pc:sldMk cId="3472677403" sldId="265"/>
        </pc:sldMkLst>
        <pc:spChg chg="del">
          <ac:chgData name="Daniel Webster" userId="6c50d20d024d3288" providerId="LiveId" clId="{D53D6AAE-E08F-4743-A009-CC3F9628EE2D}" dt="2023-07-24T14:49:07.942" v="428" actId="478"/>
          <ac:spMkLst>
            <pc:docMk/>
            <pc:sldMk cId="3472677403" sldId="265"/>
            <ac:spMk id="4" creationId="{5618FE4D-F220-97ED-9147-7A537A493557}"/>
          </ac:spMkLst>
        </pc:spChg>
      </pc:sldChg>
      <pc:sldChg chg="delSp add mod">
        <pc:chgData name="Daniel Webster" userId="6c50d20d024d3288" providerId="LiveId" clId="{D53D6AAE-E08F-4743-A009-CC3F9628EE2D}" dt="2023-07-24T14:49:02.659" v="427" actId="478"/>
        <pc:sldMkLst>
          <pc:docMk/>
          <pc:sldMk cId="2634248658" sldId="266"/>
        </pc:sldMkLst>
        <pc:spChg chg="del">
          <ac:chgData name="Daniel Webster" userId="6c50d20d024d3288" providerId="LiveId" clId="{D53D6AAE-E08F-4743-A009-CC3F9628EE2D}" dt="2023-07-24T14:49:02.659" v="427" actId="478"/>
          <ac:spMkLst>
            <pc:docMk/>
            <pc:sldMk cId="2634248658" sldId="266"/>
            <ac:spMk id="7" creationId="{F8D20727-C364-EA4E-B500-06E3A01E0371}"/>
          </ac:spMkLst>
        </pc:spChg>
      </pc:sldChg>
      <pc:sldChg chg="delSp add mod">
        <pc:chgData name="Daniel Webster" userId="6c50d20d024d3288" providerId="LiveId" clId="{D53D6AAE-E08F-4743-A009-CC3F9628EE2D}" dt="2023-07-24T14:48:57.962" v="426" actId="478"/>
        <pc:sldMkLst>
          <pc:docMk/>
          <pc:sldMk cId="2939184309" sldId="267"/>
        </pc:sldMkLst>
        <pc:spChg chg="del">
          <ac:chgData name="Daniel Webster" userId="6c50d20d024d3288" providerId="LiveId" clId="{D53D6AAE-E08F-4743-A009-CC3F9628EE2D}" dt="2023-07-24T14:48:57.962" v="426" actId="478"/>
          <ac:spMkLst>
            <pc:docMk/>
            <pc:sldMk cId="2939184309" sldId="267"/>
            <ac:spMk id="12" creationId="{24577167-9CDE-5B39-86F6-F014E32FB821}"/>
          </ac:spMkLst>
        </pc:spChg>
      </pc:sldChg>
      <pc:sldChg chg="delSp add mod">
        <pc:chgData name="Daniel Webster" userId="6c50d20d024d3288" providerId="LiveId" clId="{D53D6AAE-E08F-4743-A009-CC3F9628EE2D}" dt="2023-07-24T14:48:53.809" v="425" actId="478"/>
        <pc:sldMkLst>
          <pc:docMk/>
          <pc:sldMk cId="2839791508" sldId="268"/>
        </pc:sldMkLst>
        <pc:spChg chg="del">
          <ac:chgData name="Daniel Webster" userId="6c50d20d024d3288" providerId="LiveId" clId="{D53D6AAE-E08F-4743-A009-CC3F9628EE2D}" dt="2023-07-24T14:48:53.809" v="425" actId="478"/>
          <ac:spMkLst>
            <pc:docMk/>
            <pc:sldMk cId="2839791508" sldId="268"/>
            <ac:spMk id="4" creationId="{5618FE4D-F220-97ED-9147-7A537A493557}"/>
          </ac:spMkLst>
        </pc:spChg>
        <pc:spChg chg="del">
          <ac:chgData name="Daniel Webster" userId="6c50d20d024d3288" providerId="LiveId" clId="{D53D6AAE-E08F-4743-A009-CC3F9628EE2D}" dt="2023-07-24T14:48:53.019" v="424" actId="478"/>
          <ac:spMkLst>
            <pc:docMk/>
            <pc:sldMk cId="2839791508" sldId="268"/>
            <ac:spMk id="7" creationId="{F8D20727-C364-EA4E-B500-06E3A01E0371}"/>
          </ac:spMkLst>
        </pc:spChg>
      </pc:sldChg>
      <pc:sldChg chg="delSp modSp add mod">
        <pc:chgData name="Daniel Webster" userId="6c50d20d024d3288" providerId="LiveId" clId="{D53D6AAE-E08F-4743-A009-CC3F9628EE2D}" dt="2023-07-24T14:48:49.167" v="423" actId="478"/>
        <pc:sldMkLst>
          <pc:docMk/>
          <pc:sldMk cId="4150353828" sldId="269"/>
        </pc:sldMkLst>
        <pc:spChg chg="del">
          <ac:chgData name="Daniel Webster" userId="6c50d20d024d3288" providerId="LiveId" clId="{D53D6AAE-E08F-4743-A009-CC3F9628EE2D}" dt="2023-07-24T14:48:47.050" v="421" actId="478"/>
          <ac:spMkLst>
            <pc:docMk/>
            <pc:sldMk cId="4150353828" sldId="269"/>
            <ac:spMk id="4" creationId="{5618FE4D-F220-97ED-9147-7A537A493557}"/>
          </ac:spMkLst>
        </pc:spChg>
        <pc:spChg chg="del mod">
          <ac:chgData name="Daniel Webster" userId="6c50d20d024d3288" providerId="LiveId" clId="{D53D6AAE-E08F-4743-A009-CC3F9628EE2D}" dt="2023-07-24T14:48:49.167" v="423" actId="478"/>
          <ac:spMkLst>
            <pc:docMk/>
            <pc:sldMk cId="4150353828" sldId="269"/>
            <ac:spMk id="12" creationId="{24577167-9CDE-5B39-86F6-F014E32FB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A22D-403C-BD5E-B20F-B94BB14DB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AE9B3-ABAB-21FB-F39B-B56DDA6AB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E35C-E836-9D65-5159-4536D5BC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299-3BFA-46A6-991A-5218D6B7FAF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7C228-1E57-E887-B44B-AC6D8590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2745-D509-C3FE-5D3D-91AA4B7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605A-0CE7-488D-8E27-63B7D7A6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8AD7-0A0B-FE6D-DC04-EA479286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EA95D-9122-FDE2-4C72-C7A134E74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4537A-8BEB-3843-7BEE-4E3ABE69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299-3BFA-46A6-991A-5218D6B7FAF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E3098-43F4-672A-382A-04A019BB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BB99-89E7-9D7D-44A6-6DC6D84F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605A-0CE7-488D-8E27-63B7D7A6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30838-741D-E0ED-3C4B-B17A53D79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39988-960D-F779-DD05-FF16D928D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CFE3-52BD-7E6B-A282-4AE637E4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299-3BFA-46A6-991A-5218D6B7FAF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7DAD7-889B-82C7-2BAB-E5AFA9F0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654A-D48B-C215-8CB7-8D50C512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605A-0CE7-488D-8E27-63B7D7A6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C26A-056E-A80A-A248-8422CA72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A698-838C-7067-B8EA-DF26CC8D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A080-4246-C5CA-F26C-06E75956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299-3BFA-46A6-991A-5218D6B7FAF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CC45-6B6E-04C4-ABCE-50952DFD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34AD-1679-ED35-CBD6-B7BD063A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605A-0CE7-488D-8E27-63B7D7A6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0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9AE0-A9A0-173A-B460-623BBCBE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564A-B002-8735-3398-C561CD5A7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5B8F-8CA3-F4F4-F566-40602666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299-3BFA-46A6-991A-5218D6B7FAF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3617-C100-26FE-54A3-1E7AE8AF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35F1F-5BB1-7725-8BC1-36BB41FD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605A-0CE7-488D-8E27-63B7D7A6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6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12D3-C4DD-D7F8-13A9-1A2EFDE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B8AA-A7D6-60EF-E9E7-7BA9E518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96E2-0D8A-36A5-2C3C-F37984D3F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2E80C-90CE-057F-6D1D-519D4A74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299-3BFA-46A6-991A-5218D6B7FAF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94ADC-7CB4-1333-4762-239BFA23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4247D-0B44-4FBD-D03A-BF59F5BD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605A-0CE7-488D-8E27-63B7D7A6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0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9E12-BF3C-F18C-5F42-C4AC1E33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0F5FD-6D0B-AE48-738A-C4CA047C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E108D-974E-60CA-95C5-71EA2A7FF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2A2E7-CC34-05E6-100A-558B1B89D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15833-2CA3-0576-A044-EB8A33376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BDD8F-12B4-5BC0-3F2E-A270B979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299-3BFA-46A6-991A-5218D6B7FAF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4730D-2FF4-3F58-51A5-6FEA825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67C13-3641-D093-46E0-E410E09E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605A-0CE7-488D-8E27-63B7D7A6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924C-F8ED-2EF4-4CE6-5F37F7A3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FB5FD-CA0C-ED1E-B960-27AFE5E8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299-3BFA-46A6-991A-5218D6B7FAF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12D66-E12E-ACEE-C495-9E37474C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3B0AD-D7B0-41D7-4098-188F6F52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605A-0CE7-488D-8E27-63B7D7A6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6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BA33B-EA2B-4000-22FA-832DFED8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299-3BFA-46A6-991A-5218D6B7FAF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80879-D8EE-FF00-89B6-12545A55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BAF6-D9E0-222F-9595-8F5CD944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605A-0CE7-488D-8E27-63B7D7A6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8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5F6B-4D86-821E-680B-8FF8FE63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D0B2-655C-5E4A-75B0-BE3F5F88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64475-D7ED-FF4B-47F2-55B846919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8B5BC-7432-7CA5-CADB-61A7048F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299-3BFA-46A6-991A-5218D6B7FAF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E2977-C39B-C6E2-C249-CF279A9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C9FB8-1BBF-2320-E849-283DD6B0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605A-0CE7-488D-8E27-63B7D7A6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4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FB26-5816-0569-E8A8-257FFE36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39F87-4B64-45DE-18BA-D65310895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F9054-0621-B53D-3B91-24FE83295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6CE4B-7704-18AA-E8E2-87F0FD3D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299-3BFA-46A6-991A-5218D6B7FAF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62B40-55E7-80A0-1476-4B31D43F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64D53-84F4-8BB2-986F-535E78C9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605A-0CE7-488D-8E27-63B7D7A6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1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FAEE8-5EE6-08BD-7CC5-F9C968EA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76107-D8DD-578D-04C2-0D1385A4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679E-DC6D-D0F9-E25D-661ACCCC7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6299-3BFA-46A6-991A-5218D6B7FAF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BC18-DDD6-14C5-EF43-F2A5D586E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395E-DCAA-EC37-7252-A01AD86CC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605A-0CE7-488D-8E27-63B7D7A6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BAD5-02FE-F887-3169-CD3FFD73C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553A0-5EA4-E249-6A9D-FA7AC2B56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print with writing on it&#10;&#10;Description automatically generated">
            <a:extLst>
              <a:ext uri="{FF2B5EF4-FFF2-40B4-BE49-F238E27FC236}">
                <a16:creationId xmlns:a16="http://schemas.microsoft.com/office/drawing/2014/main" id="{57268253-61F9-1048-A253-5BCA00BC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5" y="0"/>
            <a:ext cx="11043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BAD5-02FE-F887-3169-CD3FFD73C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553A0-5EA4-E249-6A9D-FA7AC2B56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print with writing on it&#10;&#10;Description automatically generated">
            <a:extLst>
              <a:ext uri="{FF2B5EF4-FFF2-40B4-BE49-F238E27FC236}">
                <a16:creationId xmlns:a16="http://schemas.microsoft.com/office/drawing/2014/main" id="{57268253-61F9-1048-A253-5BCA00BC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5" y="0"/>
            <a:ext cx="11043809" cy="6858000"/>
          </a:xfrm>
          <a:prstGeom prst="rect">
            <a:avLst/>
          </a:prstGeom>
        </p:spPr>
      </p:pic>
      <p:sp>
        <p:nvSpPr>
          <p:cNvPr id="4" name="Trapezoid 3">
            <a:extLst>
              <a:ext uri="{FF2B5EF4-FFF2-40B4-BE49-F238E27FC236}">
                <a16:creationId xmlns:a16="http://schemas.microsoft.com/office/drawing/2014/main" id="{5618FE4D-F220-97ED-9147-7A537A493557}"/>
              </a:ext>
            </a:extLst>
          </p:cNvPr>
          <p:cNvSpPr/>
          <p:nvPr/>
        </p:nvSpPr>
        <p:spPr>
          <a:xfrm>
            <a:off x="3249464" y="1283711"/>
            <a:ext cx="3140364" cy="4636654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52000"/>
                </a:schemeClr>
              </a:gs>
              <a:gs pos="35000">
                <a:schemeClr val="accent3">
                  <a:lumMod val="0"/>
                  <a:lumOff val="100000"/>
                  <a:alpha val="63000"/>
                </a:schemeClr>
              </a:gs>
              <a:gs pos="100000">
                <a:schemeClr val="accent3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127000">
              <a:schemeClr val="bg1">
                <a:alpha val="36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Zone 1</a:t>
            </a:r>
          </a:p>
        </p:txBody>
      </p:sp>
    </p:spTree>
    <p:extLst>
      <p:ext uri="{BB962C8B-B14F-4D97-AF65-F5344CB8AC3E}">
        <p14:creationId xmlns:p14="http://schemas.microsoft.com/office/powerpoint/2010/main" val="285017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BAD5-02FE-F887-3169-CD3FFD73C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553A0-5EA4-E249-6A9D-FA7AC2B56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print with writing on it&#10;&#10;Description automatically generated">
            <a:extLst>
              <a:ext uri="{FF2B5EF4-FFF2-40B4-BE49-F238E27FC236}">
                <a16:creationId xmlns:a16="http://schemas.microsoft.com/office/drawing/2014/main" id="{57268253-61F9-1048-A253-5BCA00BC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5" y="0"/>
            <a:ext cx="11043809" cy="6858000"/>
          </a:xfrm>
          <a:prstGeom prst="rect">
            <a:avLst/>
          </a:prstGeom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F8D20727-C364-EA4E-B500-06E3A01E0371}"/>
              </a:ext>
            </a:extLst>
          </p:cNvPr>
          <p:cNvSpPr/>
          <p:nvPr/>
        </p:nvSpPr>
        <p:spPr>
          <a:xfrm rot="10800000">
            <a:off x="5691041" y="1283711"/>
            <a:ext cx="3140364" cy="4636654"/>
          </a:xfrm>
          <a:prstGeom prst="trapezoid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52000"/>
                </a:schemeClr>
              </a:gs>
              <a:gs pos="22000">
                <a:schemeClr val="accent3">
                  <a:lumMod val="0"/>
                  <a:lumOff val="100000"/>
                  <a:alpha val="63000"/>
                </a:schemeClr>
              </a:gs>
              <a:gs pos="54000">
                <a:schemeClr val="accent3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</a:gradFill>
          <a:effectLst>
            <a:glow rad="127000">
              <a:schemeClr val="bg1">
                <a:alpha val="36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Zone 2</a:t>
            </a:r>
          </a:p>
        </p:txBody>
      </p:sp>
    </p:spTree>
    <p:extLst>
      <p:ext uri="{BB962C8B-B14F-4D97-AF65-F5344CB8AC3E}">
        <p14:creationId xmlns:p14="http://schemas.microsoft.com/office/powerpoint/2010/main" val="415035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BAD5-02FE-F887-3169-CD3FFD73C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553A0-5EA4-E249-6A9D-FA7AC2B56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print with writing on it&#10;&#10;Description automatically generated">
            <a:extLst>
              <a:ext uri="{FF2B5EF4-FFF2-40B4-BE49-F238E27FC236}">
                <a16:creationId xmlns:a16="http://schemas.microsoft.com/office/drawing/2014/main" id="{57268253-61F9-1048-A253-5BCA00BC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5" y="0"/>
            <a:ext cx="11043809" cy="6858000"/>
          </a:xfrm>
          <a:prstGeom prst="rect">
            <a:avLst/>
          </a:prstGeom>
        </p:spPr>
      </p:pic>
      <p:sp>
        <p:nvSpPr>
          <p:cNvPr id="12" name="Trapezoid 11">
            <a:extLst>
              <a:ext uri="{FF2B5EF4-FFF2-40B4-BE49-F238E27FC236}">
                <a16:creationId xmlns:a16="http://schemas.microsoft.com/office/drawing/2014/main" id="{24577167-9CDE-5B39-86F6-F014E32FB821}"/>
              </a:ext>
            </a:extLst>
          </p:cNvPr>
          <p:cNvSpPr/>
          <p:nvPr/>
        </p:nvSpPr>
        <p:spPr>
          <a:xfrm rot="10800000">
            <a:off x="7746132" y="1283711"/>
            <a:ext cx="3140364" cy="4636654"/>
          </a:xfrm>
          <a:prstGeom prst="trapezoid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52000"/>
                </a:schemeClr>
              </a:gs>
              <a:gs pos="35000">
                <a:schemeClr val="accent3">
                  <a:lumMod val="0"/>
                  <a:lumOff val="100000"/>
                  <a:alpha val="63000"/>
                </a:schemeClr>
              </a:gs>
              <a:gs pos="100000">
                <a:schemeClr val="accent3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</a:gradFill>
          <a:effectLst>
            <a:glow rad="127000">
              <a:schemeClr val="bg1">
                <a:alpha val="36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Zone 3</a:t>
            </a:r>
          </a:p>
        </p:txBody>
      </p:sp>
    </p:spTree>
    <p:extLst>
      <p:ext uri="{BB962C8B-B14F-4D97-AF65-F5344CB8AC3E}">
        <p14:creationId xmlns:p14="http://schemas.microsoft.com/office/powerpoint/2010/main" val="283979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BAD5-02FE-F887-3169-CD3FFD73C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553A0-5EA4-E249-6A9D-FA7AC2B56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print with writing on it&#10;&#10;Description automatically generated">
            <a:extLst>
              <a:ext uri="{FF2B5EF4-FFF2-40B4-BE49-F238E27FC236}">
                <a16:creationId xmlns:a16="http://schemas.microsoft.com/office/drawing/2014/main" id="{57268253-61F9-1048-A253-5BCA00BC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5" y="0"/>
            <a:ext cx="11043809" cy="6858000"/>
          </a:xfrm>
          <a:prstGeom prst="rect">
            <a:avLst/>
          </a:prstGeom>
        </p:spPr>
      </p:pic>
      <p:sp>
        <p:nvSpPr>
          <p:cNvPr id="4" name="Trapezoid 3">
            <a:extLst>
              <a:ext uri="{FF2B5EF4-FFF2-40B4-BE49-F238E27FC236}">
                <a16:creationId xmlns:a16="http://schemas.microsoft.com/office/drawing/2014/main" id="{5618FE4D-F220-97ED-9147-7A537A493557}"/>
              </a:ext>
            </a:extLst>
          </p:cNvPr>
          <p:cNvSpPr/>
          <p:nvPr/>
        </p:nvSpPr>
        <p:spPr>
          <a:xfrm>
            <a:off x="3249464" y="1283711"/>
            <a:ext cx="3140364" cy="4636654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52000"/>
                </a:schemeClr>
              </a:gs>
              <a:gs pos="35000">
                <a:schemeClr val="accent3">
                  <a:lumMod val="0"/>
                  <a:lumOff val="100000"/>
                  <a:alpha val="63000"/>
                </a:schemeClr>
              </a:gs>
              <a:gs pos="100000">
                <a:schemeClr val="accent3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127000">
              <a:schemeClr val="bg1">
                <a:alpha val="36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Zone 1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8D20727-C364-EA4E-B500-06E3A01E0371}"/>
              </a:ext>
            </a:extLst>
          </p:cNvPr>
          <p:cNvSpPr/>
          <p:nvPr/>
        </p:nvSpPr>
        <p:spPr>
          <a:xfrm rot="10800000">
            <a:off x="5691041" y="1283711"/>
            <a:ext cx="3140364" cy="4636654"/>
          </a:xfrm>
          <a:prstGeom prst="trapezoid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52000"/>
                </a:schemeClr>
              </a:gs>
              <a:gs pos="22000">
                <a:schemeClr val="accent3">
                  <a:lumMod val="0"/>
                  <a:lumOff val="100000"/>
                  <a:alpha val="63000"/>
                </a:schemeClr>
              </a:gs>
              <a:gs pos="54000">
                <a:schemeClr val="accent3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</a:gradFill>
          <a:effectLst>
            <a:glow rad="127000">
              <a:schemeClr val="bg1">
                <a:alpha val="36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Zone 2</a:t>
            </a:r>
          </a:p>
        </p:txBody>
      </p:sp>
    </p:spTree>
    <p:extLst>
      <p:ext uri="{BB962C8B-B14F-4D97-AF65-F5344CB8AC3E}">
        <p14:creationId xmlns:p14="http://schemas.microsoft.com/office/powerpoint/2010/main" val="293918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BAD5-02FE-F887-3169-CD3FFD73C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553A0-5EA4-E249-6A9D-FA7AC2B56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print with writing on it&#10;&#10;Description automatically generated">
            <a:extLst>
              <a:ext uri="{FF2B5EF4-FFF2-40B4-BE49-F238E27FC236}">
                <a16:creationId xmlns:a16="http://schemas.microsoft.com/office/drawing/2014/main" id="{57268253-61F9-1048-A253-5BCA00BC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5" y="0"/>
            <a:ext cx="11043809" cy="6858000"/>
          </a:xfrm>
          <a:prstGeom prst="rect">
            <a:avLst/>
          </a:prstGeom>
        </p:spPr>
      </p:pic>
      <p:sp>
        <p:nvSpPr>
          <p:cNvPr id="12" name="Trapezoid 11">
            <a:extLst>
              <a:ext uri="{FF2B5EF4-FFF2-40B4-BE49-F238E27FC236}">
                <a16:creationId xmlns:a16="http://schemas.microsoft.com/office/drawing/2014/main" id="{24577167-9CDE-5B39-86F6-F014E32FB821}"/>
              </a:ext>
            </a:extLst>
          </p:cNvPr>
          <p:cNvSpPr/>
          <p:nvPr/>
        </p:nvSpPr>
        <p:spPr>
          <a:xfrm rot="10800000">
            <a:off x="7746132" y="1283711"/>
            <a:ext cx="3140364" cy="4636654"/>
          </a:xfrm>
          <a:prstGeom prst="trapezoid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52000"/>
                </a:schemeClr>
              </a:gs>
              <a:gs pos="35000">
                <a:schemeClr val="accent3">
                  <a:lumMod val="0"/>
                  <a:lumOff val="100000"/>
                  <a:alpha val="63000"/>
                </a:schemeClr>
              </a:gs>
              <a:gs pos="100000">
                <a:schemeClr val="accent3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</a:gradFill>
          <a:effectLst>
            <a:glow rad="127000">
              <a:schemeClr val="bg1">
                <a:alpha val="36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Zone 3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5618FE4D-F220-97ED-9147-7A537A493557}"/>
              </a:ext>
            </a:extLst>
          </p:cNvPr>
          <p:cNvSpPr/>
          <p:nvPr/>
        </p:nvSpPr>
        <p:spPr>
          <a:xfrm>
            <a:off x="3249464" y="1283711"/>
            <a:ext cx="3140364" cy="4636654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52000"/>
                </a:schemeClr>
              </a:gs>
              <a:gs pos="35000">
                <a:schemeClr val="accent3">
                  <a:lumMod val="0"/>
                  <a:lumOff val="100000"/>
                  <a:alpha val="63000"/>
                </a:schemeClr>
              </a:gs>
              <a:gs pos="100000">
                <a:schemeClr val="accent3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127000">
              <a:schemeClr val="bg1">
                <a:alpha val="36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Zone 1</a:t>
            </a:r>
          </a:p>
        </p:txBody>
      </p:sp>
    </p:spTree>
    <p:extLst>
      <p:ext uri="{BB962C8B-B14F-4D97-AF65-F5344CB8AC3E}">
        <p14:creationId xmlns:p14="http://schemas.microsoft.com/office/powerpoint/2010/main" val="263424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BAD5-02FE-F887-3169-CD3FFD73C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553A0-5EA4-E249-6A9D-FA7AC2B56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print with writing on it&#10;&#10;Description automatically generated">
            <a:extLst>
              <a:ext uri="{FF2B5EF4-FFF2-40B4-BE49-F238E27FC236}">
                <a16:creationId xmlns:a16="http://schemas.microsoft.com/office/drawing/2014/main" id="{57268253-61F9-1048-A253-5BCA00BC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5" y="0"/>
            <a:ext cx="11043809" cy="6858000"/>
          </a:xfrm>
          <a:prstGeom prst="rect">
            <a:avLst/>
          </a:prstGeom>
        </p:spPr>
      </p:pic>
      <p:sp>
        <p:nvSpPr>
          <p:cNvPr id="12" name="Trapezoid 11">
            <a:extLst>
              <a:ext uri="{FF2B5EF4-FFF2-40B4-BE49-F238E27FC236}">
                <a16:creationId xmlns:a16="http://schemas.microsoft.com/office/drawing/2014/main" id="{24577167-9CDE-5B39-86F6-F014E32FB821}"/>
              </a:ext>
            </a:extLst>
          </p:cNvPr>
          <p:cNvSpPr/>
          <p:nvPr/>
        </p:nvSpPr>
        <p:spPr>
          <a:xfrm rot="10800000">
            <a:off x="7746132" y="1283711"/>
            <a:ext cx="3140364" cy="4636654"/>
          </a:xfrm>
          <a:prstGeom prst="trapezoid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52000"/>
                </a:schemeClr>
              </a:gs>
              <a:gs pos="35000">
                <a:schemeClr val="accent3">
                  <a:lumMod val="0"/>
                  <a:lumOff val="100000"/>
                  <a:alpha val="63000"/>
                </a:schemeClr>
              </a:gs>
              <a:gs pos="100000">
                <a:schemeClr val="accent3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</a:gradFill>
          <a:effectLst>
            <a:glow rad="127000">
              <a:schemeClr val="bg1">
                <a:alpha val="36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Zone 3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8D20727-C364-EA4E-B500-06E3A01E0371}"/>
              </a:ext>
            </a:extLst>
          </p:cNvPr>
          <p:cNvSpPr/>
          <p:nvPr/>
        </p:nvSpPr>
        <p:spPr>
          <a:xfrm rot="10800000">
            <a:off x="5691041" y="1283711"/>
            <a:ext cx="3140364" cy="4636654"/>
          </a:xfrm>
          <a:prstGeom prst="trapezoid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52000"/>
                </a:schemeClr>
              </a:gs>
              <a:gs pos="22000">
                <a:schemeClr val="accent3">
                  <a:lumMod val="0"/>
                  <a:lumOff val="100000"/>
                  <a:alpha val="63000"/>
                </a:schemeClr>
              </a:gs>
              <a:gs pos="54000">
                <a:schemeClr val="accent3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</a:gradFill>
          <a:effectLst>
            <a:glow rad="127000">
              <a:schemeClr val="bg1">
                <a:alpha val="36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Zone 2</a:t>
            </a:r>
          </a:p>
        </p:txBody>
      </p:sp>
    </p:spTree>
    <p:extLst>
      <p:ext uri="{BB962C8B-B14F-4D97-AF65-F5344CB8AC3E}">
        <p14:creationId xmlns:p14="http://schemas.microsoft.com/office/powerpoint/2010/main" val="347267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BAD5-02FE-F887-3169-CD3FFD73C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553A0-5EA4-E249-6A9D-FA7AC2B56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print with writing on it&#10;&#10;Description automatically generated">
            <a:extLst>
              <a:ext uri="{FF2B5EF4-FFF2-40B4-BE49-F238E27FC236}">
                <a16:creationId xmlns:a16="http://schemas.microsoft.com/office/drawing/2014/main" id="{57268253-61F9-1048-A253-5BCA00BC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5" y="0"/>
            <a:ext cx="11043809" cy="6858000"/>
          </a:xfrm>
          <a:prstGeom prst="rect">
            <a:avLst/>
          </a:prstGeom>
        </p:spPr>
      </p:pic>
      <p:sp>
        <p:nvSpPr>
          <p:cNvPr id="12" name="Trapezoid 11">
            <a:extLst>
              <a:ext uri="{FF2B5EF4-FFF2-40B4-BE49-F238E27FC236}">
                <a16:creationId xmlns:a16="http://schemas.microsoft.com/office/drawing/2014/main" id="{24577167-9CDE-5B39-86F6-F014E32FB821}"/>
              </a:ext>
            </a:extLst>
          </p:cNvPr>
          <p:cNvSpPr/>
          <p:nvPr/>
        </p:nvSpPr>
        <p:spPr>
          <a:xfrm rot="10800000">
            <a:off x="7746132" y="1283711"/>
            <a:ext cx="3140364" cy="4636654"/>
          </a:xfrm>
          <a:prstGeom prst="trapezoid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52000"/>
                </a:schemeClr>
              </a:gs>
              <a:gs pos="35000">
                <a:schemeClr val="accent3">
                  <a:lumMod val="0"/>
                  <a:lumOff val="100000"/>
                  <a:alpha val="63000"/>
                </a:schemeClr>
              </a:gs>
              <a:gs pos="100000">
                <a:schemeClr val="accent3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</a:gradFill>
          <a:effectLst>
            <a:glow rad="127000">
              <a:schemeClr val="bg1">
                <a:alpha val="36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Zone 3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5618FE4D-F220-97ED-9147-7A537A493557}"/>
              </a:ext>
            </a:extLst>
          </p:cNvPr>
          <p:cNvSpPr/>
          <p:nvPr/>
        </p:nvSpPr>
        <p:spPr>
          <a:xfrm>
            <a:off x="3249464" y="1283711"/>
            <a:ext cx="3140364" cy="4636654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52000"/>
                </a:schemeClr>
              </a:gs>
              <a:gs pos="35000">
                <a:schemeClr val="accent3">
                  <a:lumMod val="0"/>
                  <a:lumOff val="100000"/>
                  <a:alpha val="63000"/>
                </a:schemeClr>
              </a:gs>
              <a:gs pos="100000">
                <a:schemeClr val="accent3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127000">
              <a:schemeClr val="bg1">
                <a:alpha val="36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Zone 1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8D20727-C364-EA4E-B500-06E3A01E0371}"/>
              </a:ext>
            </a:extLst>
          </p:cNvPr>
          <p:cNvSpPr/>
          <p:nvPr/>
        </p:nvSpPr>
        <p:spPr>
          <a:xfrm rot="10800000">
            <a:off x="5691041" y="1283711"/>
            <a:ext cx="3140364" cy="4636654"/>
          </a:xfrm>
          <a:prstGeom prst="trapezoid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52000"/>
                </a:schemeClr>
              </a:gs>
              <a:gs pos="22000">
                <a:schemeClr val="accent3">
                  <a:lumMod val="0"/>
                  <a:lumOff val="100000"/>
                  <a:alpha val="63000"/>
                </a:schemeClr>
              </a:gs>
              <a:gs pos="54000">
                <a:schemeClr val="accent3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</a:gradFill>
          <a:effectLst>
            <a:glow rad="127000">
              <a:schemeClr val="bg1">
                <a:alpha val="36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Zone 2</a:t>
            </a:r>
          </a:p>
        </p:txBody>
      </p:sp>
    </p:spTree>
    <p:extLst>
      <p:ext uri="{BB962C8B-B14F-4D97-AF65-F5344CB8AC3E}">
        <p14:creationId xmlns:p14="http://schemas.microsoft.com/office/powerpoint/2010/main" val="227553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Webster</dc:creator>
  <cp:lastModifiedBy>Daniel Webster</cp:lastModifiedBy>
  <cp:revision>1</cp:revision>
  <dcterms:created xsi:type="dcterms:W3CDTF">2023-07-21T16:56:59Z</dcterms:created>
  <dcterms:modified xsi:type="dcterms:W3CDTF">2023-07-24T14:49:08Z</dcterms:modified>
</cp:coreProperties>
</file>