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1FC9-CB1A-4DC2-8D4C-260AD23AC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3284D-3EEC-4FA3-BA17-9FDA5934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CEB4-EAD4-430C-A9BD-CA6EB8F3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154D-9E9B-46F0-96D1-3B122040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20991-DD56-448C-B57D-EDFB244C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CFE7-B9DA-437B-80AA-ECA73CC0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945C3-F6CA-4F6D-8DF1-E6DC984C0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C1B1-91CA-484F-8E8E-67B08D5C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EB459-89BB-438B-848B-2F9205C23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DC749-9A04-4291-954E-7AA39846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FD5D2-A102-4F6A-A160-D656113CE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21502-CBC4-4C9C-9914-FCB683897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0A706-6EF2-4A04-80F1-C4B4FD7A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E654-C10A-4866-BFCB-B18E9F0DB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C7D7B-9B38-4251-977C-7A93B689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35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8C3A-AE9F-4CD3-A92E-A5B22FE5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2C0A-0113-4C9A-83FB-17FCD75D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28CDC-C91C-4E15-8E8B-D9769046E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84CF-3180-4678-BE6D-C0FBBA6B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F725-D795-43CC-BE26-B5236420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0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03CD-E56E-4406-82B8-F54177D8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72C0-BC2B-4986-BB43-95AEDE64B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5D5F7-BB55-4099-AA1C-5D029743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5E95F-F962-4831-8D98-DE414CE5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6FB65-264E-415B-AD11-09EC95F1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3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CF0C-E538-413B-BA89-584E3D472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8D497-82F6-432A-B483-B70FFCEED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D46B5-35B2-4F78-BE8F-0874D3BF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42A2F-D833-4DFB-8B4A-365A120E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9C63B-47F6-4069-810F-D1A77361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CB41C-30BB-4268-BA78-987F758F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5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B650-8B45-4A42-9884-DA318D8F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6F9FA-E6B8-40C0-B4DA-E2FED4F2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9D0EA-348C-4C4A-8332-D8B169B09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6A546-EFBA-4348-B350-885D49220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2B272-F237-4558-8CF9-89686D8D6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1D9BC-B552-4A41-9BB4-D7DDA746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14688-C122-48C4-BAE2-10AEDADE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886A1-D5EE-485A-A6CE-2E767042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3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6511-725F-4487-9E41-945D9699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31B7-FCF0-47A7-9F6C-B3284D8F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B520C-B317-4DE3-8FC0-574D6366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86CAE-D3B7-4EC4-AEB5-DE79ACD0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2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2D5B52-CAE9-4587-98B3-968C2E38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D7108-3235-4FFB-A35A-84D3A48F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CACCA-8156-4F19-8E1E-4B549712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1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F6B1-BBE3-4D63-A9A6-736700D1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35B8-772A-4218-8210-C683BA3E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7D326-1670-4D8A-9A9A-2C5A9C269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AF8AB-7C2A-4122-8914-72FA2024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D9D01-BBC1-4464-8F62-1D4CD05AC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C104-7885-4573-9246-CE311AAA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0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7B40-2ED0-4A77-B39C-3F13FE58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59F9D-20D3-4B2C-9F3D-F8ECBBE97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26D2A-94C3-49E3-96BB-8E45807D3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A9228-55D2-4FE7-A41E-C3CBBABF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E2EF1-11D9-49DE-A366-288B40DD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9EE00-7D29-497A-918E-17EE6E44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2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48EDD-DCE3-4818-A26B-519BFF5A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63A0C-404C-43DB-ABEB-5457F8F4F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74D3-D9E6-40E8-A9F5-42A14773A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F0C2-F8A6-401D-A8A3-BFDDA9C761C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49E4-D42D-4DEB-8C28-5D71872B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99FE-6F4E-466C-BEAF-8FB75D184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C7B29-ACDF-4573-B187-1B600D668E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Yes_Check_Circle.svg" TargetMode="External"/><Relationship Id="rId7" Type="http://schemas.openxmlformats.org/officeDocument/2006/relationships/hyperlink" Target="https://commons.wikimedia.org/wiki/File:Lol_question_mark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File:White_X_in_red_background.svg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67D721C-1FFB-4FAE-816F-03CE72739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961799"/>
              </p:ext>
            </p:extLst>
          </p:nvPr>
        </p:nvGraphicFramePr>
        <p:xfrm>
          <a:off x="209552" y="1000215"/>
          <a:ext cx="11772896" cy="38506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43224">
                  <a:extLst>
                    <a:ext uri="{9D8B030D-6E8A-4147-A177-3AD203B41FA5}">
                      <a16:colId xmlns:a16="http://schemas.microsoft.com/office/drawing/2014/main" val="1426292545"/>
                    </a:ext>
                  </a:extLst>
                </a:gridCol>
                <a:gridCol w="2943224">
                  <a:extLst>
                    <a:ext uri="{9D8B030D-6E8A-4147-A177-3AD203B41FA5}">
                      <a16:colId xmlns:a16="http://schemas.microsoft.com/office/drawing/2014/main" val="3602058238"/>
                    </a:ext>
                  </a:extLst>
                </a:gridCol>
                <a:gridCol w="2943224">
                  <a:extLst>
                    <a:ext uri="{9D8B030D-6E8A-4147-A177-3AD203B41FA5}">
                      <a16:colId xmlns:a16="http://schemas.microsoft.com/office/drawing/2014/main" val="1208762462"/>
                    </a:ext>
                  </a:extLst>
                </a:gridCol>
                <a:gridCol w="2943224">
                  <a:extLst>
                    <a:ext uri="{9D8B030D-6E8A-4147-A177-3AD203B41FA5}">
                      <a16:colId xmlns:a16="http://schemas.microsoft.com/office/drawing/2014/main" val="219899433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Predictive Variables for Migratory Habitat Model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9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Soil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Land 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Landscape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Forest Structure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07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Soil drainage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LANDFIRE land use/land cover (point and buffered)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Landcover-specific edge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LIDAR understory voxels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492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Topographic wetness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LANDFIRE forest type (point and buffered)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General edge coefficient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LIDAR canopy 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32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Soil texture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level landscape configuration (ex. mean size of forest patches within 200m)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LANDFIRE canopy cover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42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Landscape level landscape configuration (ex. contagion)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LIDAR canopy 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827361"/>
                  </a:ext>
                </a:extLst>
              </a:tr>
            </a:tbl>
          </a:graphicData>
        </a:graphic>
      </p:graphicFrame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20472306-61C3-4E99-9794-0A5477A0B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62843" y="1768929"/>
            <a:ext cx="288471" cy="288471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CB0E40-4EAC-47B8-A903-69FC9D1992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66198" y="2057399"/>
            <a:ext cx="288471" cy="288471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382227B2-E27F-4D0A-8157-1BDAA1C43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61113" y="2675164"/>
            <a:ext cx="288471" cy="288471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14C65DD2-AB92-4B75-8D71-B298528FE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8071" y="1768929"/>
            <a:ext cx="288471" cy="288471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DE9CC91F-7610-46D9-80BB-E1C8927C9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0728" y="2378529"/>
            <a:ext cx="288471" cy="288471"/>
          </a:xfrm>
          <a:prstGeom prst="rect">
            <a:avLst/>
          </a:prstGeom>
        </p:spPr>
      </p:pic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FBF54E79-5FD9-4136-84FB-550BDE96CC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414179" y="1768928"/>
            <a:ext cx="290753" cy="2884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51B09B-887C-4F16-A465-66166B05B40A}"/>
              </a:ext>
            </a:extLst>
          </p:cNvPr>
          <p:cNvSpPr txBox="1"/>
          <p:nvPr/>
        </p:nvSpPr>
        <p:spPr>
          <a:xfrm>
            <a:off x="850446" y="5119121"/>
            <a:ext cx="42359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Informative in exploratory analysis</a:t>
            </a:r>
          </a:p>
          <a:p>
            <a:endParaRPr lang="en-US" dirty="0"/>
          </a:p>
          <a:p>
            <a:r>
              <a:rPr lang="en-US" dirty="0"/>
              <a:t>Uninformative in exploratory analysis</a:t>
            </a:r>
          </a:p>
          <a:p>
            <a:endParaRPr lang="en-US" dirty="0"/>
          </a:p>
          <a:p>
            <a:r>
              <a:rPr lang="en-US" dirty="0"/>
              <a:t>Built, no results yet</a:t>
            </a:r>
          </a:p>
        </p:txBody>
      </p:sp>
      <p:pic>
        <p:nvPicPr>
          <p:cNvPr id="26" name="Picture 25" descr="A close up of a sign&#10;&#10;Description automatically generated">
            <a:extLst>
              <a:ext uri="{FF2B5EF4-FFF2-40B4-BE49-F238E27FC236}">
                <a16:creationId xmlns:a16="http://schemas.microsoft.com/office/drawing/2014/main" id="{B5E9FF75-DA17-45D2-AE22-841952E8D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1975" y="5119121"/>
            <a:ext cx="288471" cy="288471"/>
          </a:xfrm>
          <a:prstGeom prst="rect">
            <a:avLst/>
          </a:prstGeom>
        </p:spPr>
      </p:pic>
      <p:pic>
        <p:nvPicPr>
          <p:cNvPr id="28" name="Picture 27" descr="A close up of a sign&#10;&#10;Description automatically generated">
            <a:extLst>
              <a:ext uri="{FF2B5EF4-FFF2-40B4-BE49-F238E27FC236}">
                <a16:creationId xmlns:a16="http://schemas.microsoft.com/office/drawing/2014/main" id="{7E2CF3E9-A577-4E39-B5F2-CE79C7FFDA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1975" y="5713549"/>
            <a:ext cx="288471" cy="288471"/>
          </a:xfrm>
          <a:prstGeom prst="rect">
            <a:avLst/>
          </a:prstGeom>
        </p:spPr>
      </p:pic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7885B2AD-BCE5-4832-967A-DDB78BC36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0834" y="6252677"/>
            <a:ext cx="290753" cy="28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9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98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Berigan</dc:creator>
  <cp:lastModifiedBy>Liam Berigan</cp:lastModifiedBy>
  <cp:revision>9</cp:revision>
  <dcterms:created xsi:type="dcterms:W3CDTF">2020-09-07T22:46:20Z</dcterms:created>
  <dcterms:modified xsi:type="dcterms:W3CDTF">2020-10-19T19:13:42Z</dcterms:modified>
</cp:coreProperties>
</file>