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0EF94-D58E-49A6-A425-15367EBE7D8B}" v="11" dt="2024-02-21T16:30:58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Akerlof Berigan" userId="1a8d56fc-de3a-4c9a-bb6e-0d52f35feb29" providerId="ADAL" clId="{5F30EF94-D58E-49A6-A425-15367EBE7D8B}"/>
    <pc:docChg chg="undo custSel addSld modSld">
      <pc:chgData name="Liam Akerlof Berigan" userId="1a8d56fc-de3a-4c9a-bb6e-0d52f35feb29" providerId="ADAL" clId="{5F30EF94-D58E-49A6-A425-15367EBE7D8B}" dt="2024-02-21T16:33:27.817" v="74" actId="22"/>
      <pc:docMkLst>
        <pc:docMk/>
      </pc:docMkLst>
      <pc:sldChg chg="addSp delSp modSp mod setBg">
        <pc:chgData name="Liam Akerlof Berigan" userId="1a8d56fc-de3a-4c9a-bb6e-0d52f35feb29" providerId="ADAL" clId="{5F30EF94-D58E-49A6-A425-15367EBE7D8B}" dt="2024-02-21T16:25:20.527" v="7" actId="26606"/>
        <pc:sldMkLst>
          <pc:docMk/>
          <pc:sldMk cId="430749577" sldId="256"/>
        </pc:sldMkLst>
        <pc:spChg chg="del">
          <ac:chgData name="Liam Akerlof Berigan" userId="1a8d56fc-de3a-4c9a-bb6e-0d52f35feb29" providerId="ADAL" clId="{5F30EF94-D58E-49A6-A425-15367EBE7D8B}" dt="2024-02-21T16:24:58.768" v="0" actId="478"/>
          <ac:spMkLst>
            <pc:docMk/>
            <pc:sldMk cId="430749577" sldId="256"/>
            <ac:spMk id="2" creationId="{06AF284B-5359-1E46-1A9E-8D8B6D661D0D}"/>
          </ac:spMkLst>
        </pc:spChg>
        <pc:spChg chg="del">
          <ac:chgData name="Liam Akerlof Berigan" userId="1a8d56fc-de3a-4c9a-bb6e-0d52f35feb29" providerId="ADAL" clId="{5F30EF94-D58E-49A6-A425-15367EBE7D8B}" dt="2024-02-21T16:25:00.381" v="1" actId="478"/>
          <ac:spMkLst>
            <pc:docMk/>
            <pc:sldMk cId="430749577" sldId="256"/>
            <ac:spMk id="3" creationId="{B8AF3189-8800-6F27-2EE3-6E9A0AAF4304}"/>
          </ac:spMkLst>
        </pc:spChg>
        <pc:picChg chg="add mod">
          <ac:chgData name="Liam Akerlof Berigan" userId="1a8d56fc-de3a-4c9a-bb6e-0d52f35feb29" providerId="ADAL" clId="{5F30EF94-D58E-49A6-A425-15367EBE7D8B}" dt="2024-02-21T16:25:20.527" v="7" actId="26606"/>
          <ac:picMkLst>
            <pc:docMk/>
            <pc:sldMk cId="430749577" sldId="256"/>
            <ac:picMk id="5" creationId="{175C0A02-9D8A-F9B8-5F48-5533DD26A3F3}"/>
          </ac:picMkLst>
        </pc:picChg>
      </pc:sldChg>
      <pc:sldChg chg="addSp modSp new mod setBg">
        <pc:chgData name="Liam Akerlof Berigan" userId="1a8d56fc-de3a-4c9a-bb6e-0d52f35feb29" providerId="ADAL" clId="{5F30EF94-D58E-49A6-A425-15367EBE7D8B}" dt="2024-02-21T16:25:34.410" v="12" actId="26606"/>
        <pc:sldMkLst>
          <pc:docMk/>
          <pc:sldMk cId="710198372" sldId="257"/>
        </pc:sldMkLst>
        <pc:picChg chg="add mod">
          <ac:chgData name="Liam Akerlof Berigan" userId="1a8d56fc-de3a-4c9a-bb6e-0d52f35feb29" providerId="ADAL" clId="{5F30EF94-D58E-49A6-A425-15367EBE7D8B}" dt="2024-02-21T16:25:34.410" v="12" actId="26606"/>
          <ac:picMkLst>
            <pc:docMk/>
            <pc:sldMk cId="710198372" sldId="257"/>
            <ac:picMk id="3" creationId="{E296EAEB-D883-3BF2-ED8C-57132AAE6319}"/>
          </ac:picMkLst>
        </pc:picChg>
      </pc:sldChg>
      <pc:sldChg chg="addSp modSp new mod setBg">
        <pc:chgData name="Liam Akerlof Berigan" userId="1a8d56fc-de3a-4c9a-bb6e-0d52f35feb29" providerId="ADAL" clId="{5F30EF94-D58E-49A6-A425-15367EBE7D8B}" dt="2024-02-21T16:26:47.253" v="32" actId="26606"/>
        <pc:sldMkLst>
          <pc:docMk/>
          <pc:sldMk cId="3909474270" sldId="258"/>
        </pc:sldMkLst>
        <pc:picChg chg="add mod">
          <ac:chgData name="Liam Akerlof Berigan" userId="1a8d56fc-de3a-4c9a-bb6e-0d52f35feb29" providerId="ADAL" clId="{5F30EF94-D58E-49A6-A425-15367EBE7D8B}" dt="2024-02-21T16:26:47.253" v="32" actId="26606"/>
          <ac:picMkLst>
            <pc:docMk/>
            <pc:sldMk cId="3909474270" sldId="258"/>
            <ac:picMk id="3" creationId="{95E56749-E2B3-CD8A-C11B-A94E7CC43685}"/>
          </ac:picMkLst>
        </pc:picChg>
        <pc:picChg chg="add mod">
          <ac:chgData name="Liam Akerlof Berigan" userId="1a8d56fc-de3a-4c9a-bb6e-0d52f35feb29" providerId="ADAL" clId="{5F30EF94-D58E-49A6-A425-15367EBE7D8B}" dt="2024-02-21T16:26:47.253" v="32" actId="26606"/>
          <ac:picMkLst>
            <pc:docMk/>
            <pc:sldMk cId="3909474270" sldId="258"/>
            <ac:picMk id="5" creationId="{EB3B8E83-9272-3EAB-0601-C71FE2E036FF}"/>
          </ac:picMkLst>
        </pc:picChg>
      </pc:sldChg>
      <pc:sldChg chg="addSp modSp new mod setBg">
        <pc:chgData name="Liam Akerlof Berigan" userId="1a8d56fc-de3a-4c9a-bb6e-0d52f35feb29" providerId="ADAL" clId="{5F30EF94-D58E-49A6-A425-15367EBE7D8B}" dt="2024-02-21T16:27:19.105" v="34" actId="1076"/>
        <pc:sldMkLst>
          <pc:docMk/>
          <pc:sldMk cId="1223156715" sldId="259"/>
        </pc:sldMkLst>
        <pc:picChg chg="add mod">
          <ac:chgData name="Liam Akerlof Berigan" userId="1a8d56fc-de3a-4c9a-bb6e-0d52f35feb29" providerId="ADAL" clId="{5F30EF94-D58E-49A6-A425-15367EBE7D8B}" dt="2024-02-21T16:27:19.105" v="34" actId="1076"/>
          <ac:picMkLst>
            <pc:docMk/>
            <pc:sldMk cId="1223156715" sldId="259"/>
            <ac:picMk id="3" creationId="{EBC57710-8C6E-45BD-E598-2625D80A4EBD}"/>
          </ac:picMkLst>
        </pc:picChg>
        <pc:picChg chg="add mod">
          <ac:chgData name="Liam Akerlof Berigan" userId="1a8d56fc-de3a-4c9a-bb6e-0d52f35feb29" providerId="ADAL" clId="{5F30EF94-D58E-49A6-A425-15367EBE7D8B}" dt="2024-02-21T16:26:38.238" v="28" actId="26606"/>
          <ac:picMkLst>
            <pc:docMk/>
            <pc:sldMk cId="1223156715" sldId="259"/>
            <ac:picMk id="5" creationId="{5F36B8C9-588F-170F-D2A6-DF810A38234E}"/>
          </ac:picMkLst>
        </pc:picChg>
      </pc:sldChg>
      <pc:sldChg chg="addSp modSp new mod setBg">
        <pc:chgData name="Liam Akerlof Berigan" userId="1a8d56fc-de3a-4c9a-bb6e-0d52f35feb29" providerId="ADAL" clId="{5F30EF94-D58E-49A6-A425-15367EBE7D8B}" dt="2024-02-21T16:27:52.167" v="41" actId="26606"/>
        <pc:sldMkLst>
          <pc:docMk/>
          <pc:sldMk cId="845762426" sldId="260"/>
        </pc:sldMkLst>
        <pc:picChg chg="add mod">
          <ac:chgData name="Liam Akerlof Berigan" userId="1a8d56fc-de3a-4c9a-bb6e-0d52f35feb29" providerId="ADAL" clId="{5F30EF94-D58E-49A6-A425-15367EBE7D8B}" dt="2024-02-21T16:27:52.167" v="41" actId="26606"/>
          <ac:picMkLst>
            <pc:docMk/>
            <pc:sldMk cId="845762426" sldId="260"/>
            <ac:picMk id="3" creationId="{A2734662-9146-31D7-2B79-F0DF358D2514}"/>
          </ac:picMkLst>
        </pc:picChg>
        <pc:picChg chg="add mod">
          <ac:chgData name="Liam Akerlof Berigan" userId="1a8d56fc-de3a-4c9a-bb6e-0d52f35feb29" providerId="ADAL" clId="{5F30EF94-D58E-49A6-A425-15367EBE7D8B}" dt="2024-02-21T16:27:52.167" v="41" actId="26606"/>
          <ac:picMkLst>
            <pc:docMk/>
            <pc:sldMk cId="845762426" sldId="260"/>
            <ac:picMk id="5" creationId="{B803142B-CFF5-782C-6009-F722524DFFB9}"/>
          </ac:picMkLst>
        </pc:picChg>
      </pc:sldChg>
      <pc:sldChg chg="addSp modSp new mod setBg">
        <pc:chgData name="Liam Akerlof Berigan" userId="1a8d56fc-de3a-4c9a-bb6e-0d52f35feb29" providerId="ADAL" clId="{5F30EF94-D58E-49A6-A425-15367EBE7D8B}" dt="2024-02-21T16:28:14.185" v="49" actId="26606"/>
        <pc:sldMkLst>
          <pc:docMk/>
          <pc:sldMk cId="2882379279" sldId="261"/>
        </pc:sldMkLst>
        <pc:picChg chg="add mod">
          <ac:chgData name="Liam Akerlof Berigan" userId="1a8d56fc-de3a-4c9a-bb6e-0d52f35feb29" providerId="ADAL" clId="{5F30EF94-D58E-49A6-A425-15367EBE7D8B}" dt="2024-02-21T16:28:14.185" v="49" actId="26606"/>
          <ac:picMkLst>
            <pc:docMk/>
            <pc:sldMk cId="2882379279" sldId="261"/>
            <ac:picMk id="3" creationId="{DF26196F-446E-A8A6-D53F-301165F0A05C}"/>
          </ac:picMkLst>
        </pc:picChg>
        <pc:picChg chg="add mod">
          <ac:chgData name="Liam Akerlof Berigan" userId="1a8d56fc-de3a-4c9a-bb6e-0d52f35feb29" providerId="ADAL" clId="{5F30EF94-D58E-49A6-A425-15367EBE7D8B}" dt="2024-02-21T16:28:14.185" v="49" actId="26606"/>
          <ac:picMkLst>
            <pc:docMk/>
            <pc:sldMk cId="2882379279" sldId="261"/>
            <ac:picMk id="5" creationId="{4145E082-6E9C-8923-92EF-9438EEC8E727}"/>
          </ac:picMkLst>
        </pc:picChg>
      </pc:sldChg>
      <pc:sldChg chg="addSp modSp new mod">
        <pc:chgData name="Liam Akerlof Berigan" userId="1a8d56fc-de3a-4c9a-bb6e-0d52f35feb29" providerId="ADAL" clId="{5F30EF94-D58E-49A6-A425-15367EBE7D8B}" dt="2024-02-21T16:31:13.269" v="72" actId="1076"/>
        <pc:sldMkLst>
          <pc:docMk/>
          <pc:sldMk cId="3167840640" sldId="262"/>
        </pc:sldMkLst>
        <pc:spChg chg="add mod">
          <ac:chgData name="Liam Akerlof Berigan" userId="1a8d56fc-de3a-4c9a-bb6e-0d52f35feb29" providerId="ADAL" clId="{5F30EF94-D58E-49A6-A425-15367EBE7D8B}" dt="2024-02-21T16:31:13.269" v="72" actId="1076"/>
          <ac:spMkLst>
            <pc:docMk/>
            <pc:sldMk cId="3167840640" sldId="262"/>
            <ac:spMk id="4" creationId="{8EE29AC2-5E81-3DD7-199B-E74D331FF368}"/>
          </ac:spMkLst>
        </pc:spChg>
        <pc:picChg chg="add">
          <ac:chgData name="Liam Akerlof Berigan" userId="1a8d56fc-de3a-4c9a-bb6e-0d52f35feb29" providerId="ADAL" clId="{5F30EF94-D58E-49A6-A425-15367EBE7D8B}" dt="2024-02-21T16:30:48.882" v="51" actId="22"/>
          <ac:picMkLst>
            <pc:docMk/>
            <pc:sldMk cId="3167840640" sldId="262"/>
            <ac:picMk id="3" creationId="{62C0D844-C5E3-0D67-C631-5BBDD0FBDA03}"/>
          </ac:picMkLst>
        </pc:picChg>
      </pc:sldChg>
      <pc:sldChg chg="addSp new mod">
        <pc:chgData name="Liam Akerlof Berigan" userId="1a8d56fc-de3a-4c9a-bb6e-0d52f35feb29" providerId="ADAL" clId="{5F30EF94-D58E-49A6-A425-15367EBE7D8B}" dt="2024-02-21T16:33:27.817" v="74" actId="22"/>
        <pc:sldMkLst>
          <pc:docMk/>
          <pc:sldMk cId="1180531674" sldId="263"/>
        </pc:sldMkLst>
        <pc:picChg chg="add">
          <ac:chgData name="Liam Akerlof Berigan" userId="1a8d56fc-de3a-4c9a-bb6e-0d52f35feb29" providerId="ADAL" clId="{5F30EF94-D58E-49A6-A425-15367EBE7D8B}" dt="2024-02-21T16:33:27.817" v="74" actId="22"/>
          <ac:picMkLst>
            <pc:docMk/>
            <pc:sldMk cId="1180531674" sldId="263"/>
            <ac:picMk id="3" creationId="{2DF59A27-9080-3C64-8A09-229C5A2211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AC86-2786-32EC-72BF-EF25C438F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8324C-9431-7778-E820-F8A2F6CD6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B7A5-B6AD-3A8F-2091-0DF963E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5AC01-B153-4C86-894B-E5DF2CC6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D8F3-4374-C732-0A1F-1E930F02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FD94-EF0E-1A1A-6F5F-FD19E8EF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A6F6-77CA-E320-3EE5-B0AF5F035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C0E98-5421-75B0-2BC3-BEDE75AD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CE74-65B6-64BC-D71E-2C9ACD3D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C394-7A06-47DC-5672-025A07E4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5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72626-D7F8-4A5A-92E3-9C45D0E535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0C391-B009-6D07-F68F-263E17700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C7097-6AAC-CE8E-CFB6-E467F1A0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BACD-A1E9-5397-C103-B5DC2F624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A0C32-FD2B-92A0-4CEF-E39CCA1F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0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ADA9-AF94-1B1D-1408-17AE1D6F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4A4D-8105-E380-6CDC-21DE7DB98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ECD8-3DC3-E904-1C4E-C566DFB44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5C49A-833D-FC0A-5058-92789D1C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1A13-592B-8108-C501-2C01CF1C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9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47776-92A3-A9D1-1780-69DF313D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DDB7-6451-A3AA-3A14-501D4B741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2272C-4E4C-6220-0D9E-764107FC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74FF-517D-77FB-57DD-06F15DFC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2F6E-E9D6-5A9F-227B-F90B1F22A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3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D9176-DA5F-5B31-3251-1271B4E7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80177-AD64-D91C-2454-89C7B9F71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7BE81-1E64-9931-24F2-AA8F18F75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BD758-A5CB-4F48-FEF7-88742B67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8F94F-A28F-D6F9-2C93-368D41B6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B48E-63BE-3A32-63D9-34BDB8F7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4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0F23-1312-1BC4-799A-731FE9B31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BF034-1AB8-F548-DD32-5D208D984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719C0-2FC8-7B75-1414-95D31CD3F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29B27-8B10-C0DC-9E96-72800783D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FBAC9-AAA3-27FD-F1FC-0D3D5C854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1BF26-4C55-78B4-F991-7638DC35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DD3C8-25E9-E640-1667-2E45E9D6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48A17-D4F3-63B1-E3AA-8F3BE5E6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27618-C5DB-CCC7-E007-DEBA83A1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BDF3F-F610-B2D1-F068-5F64FC4A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8BBEB-B4AA-B5BB-04A5-245EE2E1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1214F-3813-01FF-8F8A-CCB63500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B5DEA-A424-DA33-606C-49DA18F1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D011AD-028F-A55A-6A83-B7CA21B41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DCE0C-6B9D-6A26-7665-362C3C65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0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63D1-FECE-8719-D390-3BFFD8DE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91862-585A-FCA0-6514-231421C9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24955-9043-09EB-D093-0FADBD199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11C9E-0A69-E126-42CF-8A585B0D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E38A-7F6C-EE5E-78E7-FBD845E9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8E2CD-6173-7B96-CF68-7AA9F63F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50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D1BA-E0D1-A4FE-5F13-58ECC058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8734E-A6AA-1C0E-0E1D-99F49D659D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EF1F9-F3A8-1EF5-2F12-753D12498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6D48-4D37-E1C7-8C0A-D8200E0A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D47B-6E6B-122C-31A6-A55A1344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2CCDD-C3F4-89EC-8DC9-4E16B329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17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08B47-069A-7AB5-B9B1-CA33335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9C471-0C7C-D240-ACBD-BB923C22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6B7AD-E890-8659-0363-B53790959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2BAA7-B808-43A8-A96B-0690A1BEF766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51F42-678E-B8D6-D91B-889E7FF8F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676A9-C5AF-4A6E-A8D8-647352014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7B30C1-8AA7-4CE0-9E45-CAC655767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5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59A27-9080-3C64-8A09-229C5A221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6240"/>
            <a:ext cx="12192000" cy="408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175C0A02-9D8A-F9B8-5F48-5533DD26A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51" y="643466"/>
            <a:ext cx="7791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49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0D844-C5E3-0D67-C631-5BBDD0FBD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363" y="528232"/>
            <a:ext cx="7697274" cy="5801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E29AC2-5E81-3DD7-199B-E74D331FF368}"/>
              </a:ext>
            </a:extLst>
          </p:cNvPr>
          <p:cNvSpPr txBox="1"/>
          <p:nvPr/>
        </p:nvSpPr>
        <p:spPr>
          <a:xfrm>
            <a:off x="8067555" y="158900"/>
            <a:ext cx="2303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Horton et al. 2016</a:t>
            </a:r>
          </a:p>
        </p:txBody>
      </p:sp>
    </p:spTree>
    <p:extLst>
      <p:ext uri="{BB962C8B-B14F-4D97-AF65-F5344CB8AC3E}">
        <p14:creationId xmlns:p14="http://schemas.microsoft.com/office/powerpoint/2010/main" val="316784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flight altitude&#10;&#10;Description automatically generated">
            <a:extLst>
              <a:ext uri="{FF2B5EF4-FFF2-40B4-BE49-F238E27FC236}">
                <a16:creationId xmlns:a16="http://schemas.microsoft.com/office/drawing/2014/main" id="{E296EAEB-D883-3BF2-ED8C-57132AAE6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151" y="643466"/>
            <a:ext cx="779169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9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95E56749-E2B3-CD8A-C11B-A94E7CC43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537228"/>
            <a:ext cx="5291666" cy="3783543"/>
          </a:xfrm>
          <a:prstGeom prst="rect">
            <a:avLst/>
          </a:prstGeom>
        </p:spPr>
      </p:pic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EB3B8E83-9272-3EAB-0601-C71FE2E03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537228"/>
            <a:ext cx="5291667" cy="37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7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Description automatically generated with medium confidence">
            <a:extLst>
              <a:ext uri="{FF2B5EF4-FFF2-40B4-BE49-F238E27FC236}">
                <a16:creationId xmlns:a16="http://schemas.microsoft.com/office/drawing/2014/main" id="{EBC57710-8C6E-45BD-E598-2625D80A4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 descr="A graph of flight altitude and fall&#10;&#10;Description automatically generated">
            <a:extLst>
              <a:ext uri="{FF2B5EF4-FFF2-40B4-BE49-F238E27FC236}">
                <a16:creationId xmlns:a16="http://schemas.microsoft.com/office/drawing/2014/main" id="{5F36B8C9-588F-170F-D2A6-DF810A382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60197"/>
            <a:ext cx="5291667" cy="4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A2734662-9146-31D7-2B79-F0DF358D2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 descr="A graph of flight altitude&#10;&#10;Description automatically generated with medium confidence">
            <a:extLst>
              <a:ext uri="{FF2B5EF4-FFF2-40B4-BE49-F238E27FC236}">
                <a16:creationId xmlns:a16="http://schemas.microsoft.com/office/drawing/2014/main" id="{B803142B-CFF5-782C-6009-F722524DF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60197"/>
            <a:ext cx="5291667" cy="4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6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DF26196F-446E-A8A6-D53F-301165F0A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Picture 4" descr="A graph of different heights&#10;&#10;Description automatically generated with medium confidence">
            <a:extLst>
              <a:ext uri="{FF2B5EF4-FFF2-40B4-BE49-F238E27FC236}">
                <a16:creationId xmlns:a16="http://schemas.microsoft.com/office/drawing/2014/main" id="{4145E082-6E9C-8923-92EF-9438EEC8E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160197"/>
            <a:ext cx="5291667" cy="453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37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Liam Akerlof Berigan</dc:creator>
  <cp:lastModifiedBy>Liam Akerlof Berigan</cp:lastModifiedBy>
  <cp:revision>1</cp:revision>
  <dcterms:created xsi:type="dcterms:W3CDTF">2024-02-21T16:02:37Z</dcterms:created>
  <dcterms:modified xsi:type="dcterms:W3CDTF">2024-02-21T16:33:35Z</dcterms:modified>
</cp:coreProperties>
</file>