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Akerlof Berigan" userId="1a8d56fc-de3a-4c9a-bb6e-0d52f35feb29" providerId="ADAL" clId="{050AC567-4521-426A-8893-7589033B16B2}"/>
    <pc:docChg chg="delSld">
      <pc:chgData name="Liam Akerlof Berigan" userId="1a8d56fc-de3a-4c9a-bb6e-0d52f35feb29" providerId="ADAL" clId="{050AC567-4521-426A-8893-7589033B16B2}" dt="2023-03-20T18:20:23.684" v="0" actId="47"/>
      <pc:docMkLst>
        <pc:docMk/>
      </pc:docMkLst>
      <pc:sldChg chg="del">
        <pc:chgData name="Liam Akerlof Berigan" userId="1a8d56fc-de3a-4c9a-bb6e-0d52f35feb29" providerId="ADAL" clId="{050AC567-4521-426A-8893-7589033B16B2}" dt="2023-03-20T18:20:23.684" v="0" actId="47"/>
        <pc:sldMkLst>
          <pc:docMk/>
          <pc:sldMk cId="3124161934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AC7D-A372-BD10-9CCC-47D4DE638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C4D95-E4B2-85A6-83FD-5240645BB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C2DF-10C7-6C60-96BD-CAB837A90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A03-9AC9-4733-9655-9A035A36845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15B6-0DB1-67A0-A8C4-09EACE6F4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5BCF4-0024-8BAB-B6E5-8252D556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DB3D-64C2-4241-A636-F26CF7B8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96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F051-F11F-396B-EB7C-E1775255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63685-3ADF-35AD-912D-8E98789F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2B8F2-B7BA-A341-27E4-BC8C3474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A03-9AC9-4733-9655-9A035A36845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50052-00F0-FF87-7765-B9D68A4D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C304D-661F-CE7D-0D9A-35019E22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DB3D-64C2-4241-A636-F26CF7B8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1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432FB-7B65-417C-EE8C-D03770E5A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37A12-B7C4-3534-A572-CCBB8C996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77FE0-D2EB-8C43-BB1D-4B7BC068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A03-9AC9-4733-9655-9A035A36845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BF4F3-160F-E6BA-5746-6ABD3D35F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E735E-CC5E-2B47-6E18-B642059B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DB3D-64C2-4241-A636-F26CF7B8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1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23A0-7490-8C20-A02A-0C602D413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50D27-28AA-2ECB-157D-FE7D2BDD1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7472-4568-1DC7-8267-3543B4F5F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A03-9AC9-4733-9655-9A035A36845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C149-CF3B-BDB9-03D4-8B6BAF66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66FBB-9983-A470-03B8-C2AAC585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DB3D-64C2-4241-A636-F26CF7B8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8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B53A-A260-43BD-9C20-1FA603B9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E4288-10BB-B610-F930-0EAF45D9A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1C805-23BE-4325-A90C-EEBA0BDE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A03-9AC9-4733-9655-9A035A36845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2066-2D16-B68E-7DA0-7491D5E4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8894A-0F3D-3032-7D24-184C5ED0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DB3D-64C2-4241-A636-F26CF7B8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2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2329-5CD4-B70F-1278-BC9313B2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E954-580E-D64E-E73F-C7A120162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A6D9F-53FA-E9A2-3486-1C83A455B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A235B-D31B-C684-A886-B600C124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A03-9AC9-4733-9655-9A035A36845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0B862-8734-8B69-3470-4127CAA5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245DB-F956-B0A5-96D9-36AE98B4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DB3D-64C2-4241-A636-F26CF7B8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8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946C-03C3-114D-C407-D8BECDF4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080F-B1C6-C970-28C3-A720F3375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FFFC7-E68D-A96F-BB10-86279EA9B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B5844-B818-15E7-1BF7-C166703A2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EF2A9-2655-7A77-813A-2EC0800A10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1F432-811F-0885-1848-C20D359C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A03-9AC9-4733-9655-9A035A36845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A0A9-E49E-B481-6FCB-B79C2A74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E545C-E35C-A6A4-2014-2F3A632E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DB3D-64C2-4241-A636-F26CF7B8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8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4D52-8F9D-43F8-146A-78F776C2D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601B1-1A8E-B39C-369B-ADBB8A56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A03-9AC9-4733-9655-9A035A36845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2AAFA-2392-97E1-AC4E-C2483C85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33CB8-E2D6-C1E8-7952-920E0861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DB3D-64C2-4241-A636-F26CF7B8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C18EC8-F2DB-38D7-3604-B9AEE574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A03-9AC9-4733-9655-9A035A36845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C6E2B-72F3-3CA0-108C-7789AE08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C6DC3-B8F7-0635-6665-2FDF9E3A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DB3D-64C2-4241-A636-F26CF7B8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9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FD12-23ED-4713-4AA3-A33820238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26931-CE72-44A4-EE95-2E2A7A028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25E65-FC87-6AEA-368E-F44B64D0A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FC191-3128-A76F-517D-EF1411D1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A03-9AC9-4733-9655-9A035A36845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4EF34-8D4C-840F-A9D1-66F99E76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73B0C-C77D-8403-BF49-761A4C3E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DB3D-64C2-4241-A636-F26CF7B8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8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0EC6-744F-7B2D-D0F0-10D537338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A348F-9186-0AF9-1BCA-C67B59B12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C5C48-F757-5FB6-39DA-34CFC756D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8A6E4-5CF3-7CAF-9B38-A49EA19A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8A03-9AC9-4733-9655-9A035A36845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A49F9-37ED-F147-3473-77207FC3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96BCD-C140-34C3-6D89-717CFF0C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7DB3D-64C2-4241-A636-F26CF7B8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95BA6-020B-FF57-2434-28B77144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EB122-E828-1B35-ACF3-CA779F601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C9972-6455-4DD4-3AAE-9D067F4E6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08A03-9AC9-4733-9655-9A035A368457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CFA83-A5BA-852B-BFC7-2272C3F84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F3B87-74FC-1C4F-8D45-236E357BA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7DB3D-64C2-4241-A636-F26CF7B8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CA723A-5CA6-6140-F170-4E2A368850B6}"/>
              </a:ext>
            </a:extLst>
          </p:cNvPr>
          <p:cNvSpPr/>
          <p:nvPr/>
        </p:nvSpPr>
        <p:spPr>
          <a:xfrm>
            <a:off x="7449015" y="2397512"/>
            <a:ext cx="1739590" cy="10314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Deceased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9B5FD6-E3EF-FF14-7A05-F65AEAA12A88}"/>
              </a:ext>
            </a:extLst>
          </p:cNvPr>
          <p:cNvSpPr/>
          <p:nvPr/>
        </p:nvSpPr>
        <p:spPr>
          <a:xfrm>
            <a:off x="3583259" y="1009186"/>
            <a:ext cx="1739590" cy="105936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Alive: Migrating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78D13C-87C4-B92F-5732-BF234F18CF1B}"/>
              </a:ext>
            </a:extLst>
          </p:cNvPr>
          <p:cNvSpPr/>
          <p:nvPr/>
        </p:nvSpPr>
        <p:spPr>
          <a:xfrm>
            <a:off x="3583259" y="3730083"/>
            <a:ext cx="1739590" cy="105936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Alive: Stationary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BD16A9-E935-894C-FADB-C0EB390401B2}"/>
              </a:ext>
            </a:extLst>
          </p:cNvPr>
          <p:cNvCxnSpPr>
            <a:cxnSpLocks/>
          </p:cNvCxnSpPr>
          <p:nvPr/>
        </p:nvCxnSpPr>
        <p:spPr>
          <a:xfrm>
            <a:off x="4453054" y="2252546"/>
            <a:ext cx="0" cy="13492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4B7232-C940-411F-11A0-8E549BF03BCC}"/>
              </a:ext>
            </a:extLst>
          </p:cNvPr>
          <p:cNvCxnSpPr>
            <a:cxnSpLocks/>
          </p:cNvCxnSpPr>
          <p:nvPr/>
        </p:nvCxnSpPr>
        <p:spPr>
          <a:xfrm>
            <a:off x="5497551" y="1646199"/>
            <a:ext cx="1761893" cy="12670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15CEA5-019E-2663-5329-FB6D3F20120C}"/>
              </a:ext>
            </a:extLst>
          </p:cNvPr>
          <p:cNvCxnSpPr>
            <a:cxnSpLocks/>
          </p:cNvCxnSpPr>
          <p:nvPr/>
        </p:nvCxnSpPr>
        <p:spPr>
          <a:xfrm flipV="1">
            <a:off x="5497551" y="3100039"/>
            <a:ext cx="1761893" cy="1159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58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Berigan</dc:creator>
  <cp:lastModifiedBy>Liam Berigan</cp:lastModifiedBy>
  <cp:revision>1</cp:revision>
  <dcterms:created xsi:type="dcterms:W3CDTF">2023-03-20T18:19:30Z</dcterms:created>
  <dcterms:modified xsi:type="dcterms:W3CDTF">2023-03-20T18:20:24Z</dcterms:modified>
</cp:coreProperties>
</file>