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7" r:id="rId5"/>
    <p:sldId id="271" r:id="rId6"/>
    <p:sldId id="272" r:id="rId7"/>
    <p:sldId id="273" r:id="rId8"/>
    <p:sldId id="260" r:id="rId9"/>
    <p:sldId id="269" r:id="rId10"/>
    <p:sldId id="270" r:id="rId11"/>
    <p:sldId id="266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71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7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25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7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4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4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9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9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58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2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72C5-6A0C-4C81-8CD5-42FA12BD0B9B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B13C2C-DF7B-4B06-85BA-7F5E166C8F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18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ms-media.bartleby.com/wp-content/uploads/sites/2/2021/11/24102635/io1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Input-Output Organization</a:t>
            </a:r>
          </a:p>
        </p:txBody>
      </p:sp>
    </p:spTree>
    <p:extLst>
      <p:ext uri="{BB962C8B-B14F-4D97-AF65-F5344CB8AC3E}">
        <p14:creationId xmlns:p14="http://schemas.microsoft.com/office/powerpoint/2010/main" val="8118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99" y="154547"/>
            <a:ext cx="11449318" cy="284183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Interface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applications can access all the I/O devices using the device drivers, which are device specific codes. The application layer sees a common interface for all the devices.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devices are either block I/O and character I/O devices. Block devices are accessed one block at a time whereas character devices are accessed one character at a time.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1" y="2996386"/>
            <a:ext cx="9532656" cy="36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206062"/>
            <a:ext cx="11859905" cy="65222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of I/O subsystem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GB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GB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(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algorithm is used to select which job is going to be dispatched for the execution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scheduling can aid in improving the performance of the system. For example, disk scheduling is used to make the disk access faster.</a:t>
            </a:r>
          </a:p>
          <a:p>
            <a:pPr lvl="0" algn="just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Buffering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Buffering reduces the number of I/O operations required to access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  <a:p>
            <a:pPr lvl="1" algn="just"/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Buffering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the amount of time for that processes have to wait for the 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  <a:p>
            <a:pPr lvl="1" algn="just"/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Buffering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improves the performance of I/O operations as it allows data to be read or written in large blocks instead of 1 byte or 1 character at a 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lvl="1" algn="just"/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compensate for differences in data transfer speed, 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support the difference in 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data flow 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devices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n-GB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Caching stores a copy of data in a faster memory such that it allows for faster access. Caching and buffering are similar concepts. </a:t>
            </a:r>
            <a:endParaRPr lang="en-GB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distinction is that the buffer only saves one copy of the data item whereas the cache contains the same content which is maintained permanently elsewhere.</a:t>
            </a:r>
          </a:p>
          <a:p>
            <a:pPr lvl="0" algn="just"/>
            <a:r>
              <a:rPr lang="en-GB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Spooling and Device Reservation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It stores data transferred to or from the peripheral devices in a buffer. For example, it buffers data for printers.</a:t>
            </a:r>
          </a:p>
          <a:p>
            <a:pPr lvl="0" algn="just"/>
            <a:r>
              <a:rPr lang="en-GB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Many factors can cause an I/O request to fail, including buffer overflow or disc crash. Therefore, an error handling mechanism must be in place.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Protection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The I/O system must protect against either accidental or deliberate erroneous I/O.</a:t>
            </a:r>
          </a:p>
          <a:p>
            <a:pPr lvl="0" algn="just"/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0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231820"/>
            <a:ext cx="11642501" cy="65167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Output Performance Metrics</a:t>
            </a:r>
            <a:endParaRPr lang="en-GB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efficiently perform I/O operations, it is always required to measure the performance of I/O subsystem in order to determine whether it meets all the I/O requirements of an application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increase in speed, computational power,  processing capacity corresponding to high performance computing system require more efficient I/O subsystems. </a:t>
            </a:r>
            <a:endParaRPr lang="en-GB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metrics determine how quickly the computer system performs its input-output functions. </a:t>
            </a:r>
            <a:endParaRPr lang="en-GB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metrics used to evaluate the performance of I/O subsystem are listed below.</a:t>
            </a:r>
          </a:p>
          <a:p>
            <a:pPr algn="just"/>
            <a:r>
              <a:rPr lang="en-GB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Latency: 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time taken for the completion of I/O operation. It is also known as service time. The time interval between the submission of I/O request by the OS to the disk controller and the completion of processing by the drive.</a:t>
            </a:r>
          </a:p>
          <a:p>
            <a:pPr algn="just"/>
            <a:r>
              <a:rPr lang="en-GB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GB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Throughput: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lang="en-GB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which data is transferred. It is measured in MB/sec (Mega Bytes per Second) or GB/sec (Giga Bytes per Second). It is a critical measure in case of database servers.</a:t>
            </a:r>
          </a:p>
          <a:p>
            <a:endParaRPr lang="en-GB" sz="2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9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286603"/>
            <a:ext cx="11671142" cy="6373504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affecting I/O performance</a:t>
            </a:r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read or write patterns</a:t>
            </a:r>
          </a:p>
          <a:p>
            <a:pPr lvl="0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size</a:t>
            </a:r>
          </a:p>
          <a:p>
            <a:pPr lvl="0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or random access</a:t>
            </a:r>
          </a:p>
          <a:p>
            <a:pPr lvl="0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 I/O or Direct IO</a:t>
            </a:r>
          </a:p>
          <a:p>
            <a:pPr lvl="0" algn="just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contention: </a:t>
            </a:r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multiple processes require the same resource, one process reaches the resource first, and the other contenders are delayed until the first finishes using the </a:t>
            </a:r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resource)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Pre-allocation of disk space</a:t>
            </a:r>
          </a:p>
          <a:p>
            <a:pPr lvl="0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fragmentation</a:t>
            </a:r>
          </a:p>
          <a:p>
            <a:pPr lvl="0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Pre-fetching data</a:t>
            </a:r>
          </a:p>
          <a:p>
            <a:pPr lvl="0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system size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1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257578"/>
            <a:ext cx="11745531" cy="63364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sz="2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Input Output </a:t>
            </a:r>
            <a:r>
              <a:rPr lang="en-GB" sz="2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Subsystem?</a:t>
            </a:r>
            <a:endParaRPr lang="en-GB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I/O subsystem is a component of computer system design that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efficient mode of communication between the central system and the outside environment. </a:t>
            </a: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 all the input- output operations of the computer system.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subsystem includes disc controllers, tape drives, discs, system buses, and other devices. </a:t>
            </a: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subsystem allows 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communicate with the machine. </a:t>
            </a:r>
            <a:endParaRPr lang="en-GB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GB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subsystem has three major components: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</a:t>
            </a:r>
            <a:r>
              <a:rPr lang="en-GB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</a:t>
            </a:r>
            <a:r>
              <a:rPr lang="en-GB" sz="2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-I/O hardware consists of a mouse, disk, keyboard. The device driver enables communication between the I/O devices and the operating system.</a:t>
            </a:r>
          </a:p>
          <a:p>
            <a:pPr algn="just"/>
            <a:r>
              <a:rPr lang="en-GB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Software </a:t>
            </a:r>
            <a:r>
              <a:rPr lang="en-GB" sz="2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GB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-It refers to a set of instructions written to interact with I/O devices such as keyboard, USB devices, mouse, printers and so forth.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6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0" y="272955"/>
            <a:ext cx="11602903" cy="6387151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goal of I/O software is to achieve device independence which makes it possible to construct a set of programs that allow access to any I/O device without need of specifying the device in advance.</a:t>
            </a:r>
          </a:p>
          <a:p>
            <a:pPr algn="just"/>
            <a:r>
              <a:rPr lang="en-GB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Application Interface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I/O Application interface refers to the medium through which data is being transferred between external I/O devices and internal storage. </a:t>
            </a:r>
          </a:p>
          <a:p>
            <a:pPr lvl="1" algn="just"/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 device that is connected or linked to a computer system needs a certain communication link to interact with the CPU</a:t>
            </a:r>
            <a:r>
              <a:rPr lang="en-GB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(input/output) subsystem provides efficient communication between the computer system and the outside environment.</a:t>
            </a:r>
          </a:p>
          <a:p>
            <a:pPr lvl="1"/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responsible for handling or controlling overall input-output operations in the computer system. </a:t>
            </a:r>
          </a:p>
          <a:p>
            <a:pPr algn="just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3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/O Subsystem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8" y="253492"/>
            <a:ext cx="10650827" cy="57609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405241" y="6261188"/>
            <a:ext cx="419666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b="1" dirty="0">
                <a:solidFill>
                  <a:srgbClr val="10126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of Input-Output Subsystem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25" y="241637"/>
            <a:ext cx="11493201" cy="3880773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bus, disc controllers, discs, tape drives, and other I/O devices comprise the I/O (input/output) subsystem. </a:t>
            </a:r>
          </a:p>
          <a:p>
            <a:endParaRPr lang="en-GB" dirty="0"/>
          </a:p>
        </p:txBody>
      </p:sp>
      <p:pic>
        <p:nvPicPr>
          <p:cNvPr id="1026" name="Picture 2" descr="Basic components of an I/O subsystem. The I/O bus is also called a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55" y="1176001"/>
            <a:ext cx="11342471" cy="55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stem bus (extended) - System architecture - Computer system (Hardware) -  Каталог статей - BZF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9" y="399670"/>
            <a:ext cx="11217497" cy="531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7144" y="5924281"/>
            <a:ext cx="203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Bus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li Baydoun1 Controllers (hard drive controllers). - ppt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 descr="Successful Hard Drive Controller Replacement : 6 Steps - Instruc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31866"/>
            <a:ext cx="4499049" cy="299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CY DOCK 4 x 2.5” HDD/SSD Bracket Mount Kit Adapter for 5.25” Drive Bay -  Flex-FIT Quattro MB344SP: Computers, Components &amp; Accessories: Amazon.com.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48" y="4134118"/>
            <a:ext cx="6605834" cy="213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4254" y="3850783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 Controller Card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784" y="431866"/>
            <a:ext cx="4454631" cy="3277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8693" y="3850783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 Disc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959424" y="63706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 Cable or </a:t>
            </a:r>
            <a:r>
              <a:rPr lang="en-US" dirty="0" err="1" smtClean="0"/>
              <a:t>adpater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93183"/>
            <a:ext cx="11449318" cy="6465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 </a:t>
            </a:r>
            <a:r>
              <a:rPr lang="en-GB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</a:t>
            </a:r>
          </a:p>
          <a:p>
            <a:pPr algn="just"/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or output devices that are connected to computer are called </a:t>
            </a:r>
            <a:r>
              <a:rPr lang="en-GB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 devices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GB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are designed to read information into or out of the memory unit upon command from the CPU and are considered to be the part of computer system. </a:t>
            </a:r>
            <a:endParaRPr lang="en-GB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sz="2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Keyboards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units 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printers 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common peripheral devices. </a:t>
            </a:r>
          </a:p>
          <a:p>
            <a:pPr algn="just"/>
            <a:r>
              <a:rPr lang="en-GB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peripherals: </a:t>
            </a:r>
          </a:p>
          <a:p>
            <a:pPr lvl="1" algn="just"/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peripherals 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Allows user input, from the outside world to the computer. Example: Keyboard, Mouse etc. </a:t>
            </a:r>
          </a:p>
          <a:p>
            <a:pPr lvl="1" algn="just"/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peripherals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Allows information output, from the computer to the outside world. Example: Printer, Monitor </a:t>
            </a:r>
            <a:r>
              <a:rPr lang="en-GB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GB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80305"/>
            <a:ext cx="11449318" cy="1996224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Hardware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Hardware is a set of specialized hardware devices that help the operating system access disk drives, printers, and other peripherals. </a:t>
            </a:r>
            <a:endParaRPr lang="en-GB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different device drivers that can be connected to the operating system to handle a specific device. The device controller is an interface between the device and the device driver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45" y="2291621"/>
            <a:ext cx="6349285" cy="39546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2408639"/>
            <a:ext cx="5106113" cy="409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620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Input-Output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oletu</dc:creator>
  <cp:lastModifiedBy>grace oletu</cp:lastModifiedBy>
  <cp:revision>41</cp:revision>
  <dcterms:created xsi:type="dcterms:W3CDTF">2023-02-08T15:31:15Z</dcterms:created>
  <dcterms:modified xsi:type="dcterms:W3CDTF">2023-05-14T16:24:10Z</dcterms:modified>
</cp:coreProperties>
</file>