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C9AAB-B9E1-489C-AD36-6DE05E5C0250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D8851-FB92-4F38-AA01-959A6305F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</a:t>
            </a:r>
            <a:r>
              <a:rPr lang="en-US" baseline="0" dirty="0" smtClean="0"/>
              <a:t> Modes – Standard mode – choice of cat – how to play</a:t>
            </a:r>
          </a:p>
          <a:p>
            <a:r>
              <a:rPr lang="en-US" baseline="0" dirty="0" smtClean="0"/>
              <a:t>	 endless mode – asked question until wrong or exhaust </a:t>
            </a:r>
            <a:r>
              <a:rPr lang="en-US" baseline="0" smtClean="0"/>
              <a:t>all questions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8851-FB92-4F38-AA01-959A6305FB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2AAC30-1865-4075-B853-EE863C02BBEA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8BCE74-13A9-4952-9D08-7675832C8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829761"/>
          </a:xfrm>
        </p:spPr>
        <p:txBody>
          <a:bodyPr/>
          <a:lstStyle/>
          <a:p>
            <a:r>
              <a:rPr lang="en-US" dirty="0" smtClean="0"/>
              <a:t>Study &amp; Play Trivia Maze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00400"/>
            <a:ext cx="7696200" cy="16002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java.lang.NullPointerException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Stefan </a:t>
            </a:r>
            <a:r>
              <a:rPr lang="en-US" dirty="0" err="1" smtClean="0"/>
              <a:t>Bostain</a:t>
            </a:r>
            <a:r>
              <a:rPr lang="en-US" dirty="0" smtClean="0"/>
              <a:t>, Stacy Carlson, and Dan Watt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Application </a:t>
            </a:r>
          </a:p>
          <a:p>
            <a:r>
              <a:rPr lang="en-US" dirty="0" smtClean="0"/>
              <a:t>SWT (Standard Widget Toolkit)</a:t>
            </a:r>
          </a:p>
          <a:p>
            <a:r>
              <a:rPr lang="en-US" dirty="0" smtClean="0"/>
              <a:t>JDBC Driver for 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Multiple Modes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Game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ass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762000"/>
            <a:ext cx="7620000" cy="52839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te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08911" cy="43520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1" y="1523999"/>
            <a:ext cx="7064774" cy="414042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</TotalTime>
  <Words>54</Words>
  <Application>Microsoft Office PowerPoint</Application>
  <PresentationFormat>On-screen Show (4:3)</PresentationFormat>
  <Paragraphs>15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Study &amp; Play Trivia Maze </vt:lpstr>
      <vt:lpstr>Basics of the Game</vt:lpstr>
      <vt:lpstr>Class Diagram</vt:lpstr>
      <vt:lpstr>State Diagram</vt:lpstr>
      <vt:lpstr>Sequence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10</cp:revision>
  <dcterms:created xsi:type="dcterms:W3CDTF">2014-06-09T23:00:05Z</dcterms:created>
  <dcterms:modified xsi:type="dcterms:W3CDTF">2014-06-12T04:30:27Z</dcterms:modified>
</cp:coreProperties>
</file>