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2AAC30-1865-4075-B853-EE863C02BBEA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8BCE74-13A9-4952-9D08-7675832C8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&amp; Play Trivia Maze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00400"/>
            <a:ext cx="7696200" cy="16002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java.lang.NullPointerException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Stefan </a:t>
            </a:r>
            <a:r>
              <a:rPr lang="en-US" dirty="0" err="1" smtClean="0"/>
              <a:t>Bostain</a:t>
            </a:r>
            <a:r>
              <a:rPr lang="en-US" dirty="0" smtClean="0"/>
              <a:t>, Stacy Carlson, and Dan Watt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24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Study &amp; Play Trivia Maze </vt:lpstr>
      <vt:lpstr>Basic Information</vt:lpstr>
      <vt:lpstr>Class Diagram</vt:lpstr>
      <vt:lpstr>State Diagram</vt:lpstr>
      <vt:lpstr>Sequence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4</cp:revision>
  <dcterms:created xsi:type="dcterms:W3CDTF">2014-06-09T23:00:05Z</dcterms:created>
  <dcterms:modified xsi:type="dcterms:W3CDTF">2014-06-09T23:22:03Z</dcterms:modified>
</cp:coreProperties>
</file>