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5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2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24,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January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January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January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January 24,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January 24,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January 24,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January 24,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January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January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January 24,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j-prince.com/install-git-mac-osx-homebrew/" TargetMode="External"/><Relationship Id="rId4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ew.s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/Getting-Started-Git-Basics" TargetMode="External"/><Relationship Id="rId3" Type="http://schemas.openxmlformats.org/officeDocument/2006/relationships/hyperlink" Target="https://www.atlassian.com/git/tutorials/setting-up-a-repositor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web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Alert(“</a:t>
            </a:r>
            <a:r>
              <a:rPr lang="en-US" sz="2400" dirty="0" err="1" smtClean="0"/>
              <a:t>Wowwowwowwowwow</a:t>
            </a:r>
            <a:r>
              <a:rPr lang="en-US" sz="2400" dirty="0" smtClean="0"/>
              <a:t>!”);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395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err="1" smtClean="0"/>
              <a:t>git</a:t>
            </a:r>
            <a:r>
              <a:rPr lang="en-US" dirty="0" smtClean="0"/>
              <a:t> installed</a:t>
            </a:r>
          </a:p>
          <a:p>
            <a:r>
              <a:rPr lang="en-US" dirty="0" smtClean="0"/>
              <a:t>Have Sublime Text 3 installed or alternate text editor that you feel most comfortable with (you’re going to be writing a lot of code</a:t>
            </a:r>
            <a:r>
              <a:rPr lang="is-IS" dirty="0" smtClean="0"/>
              <a:t>… notepad++ and TextEdit will likely make you sad </a:t>
            </a:r>
            <a:r>
              <a:rPr lang="is-IS" dirty="0" smtClean="0">
                <a:sym typeface="Wingdings"/>
              </a:rPr>
              <a:t> )</a:t>
            </a:r>
          </a:p>
          <a:p>
            <a:r>
              <a:rPr lang="en-US" dirty="0" smtClean="0"/>
              <a:t>Build a basic web page that tells me about yourself (Just HTML/CSS, three or more pages, whatever cool things you know that you want to show off) and put it on your </a:t>
            </a:r>
            <a:r>
              <a:rPr lang="en-US" dirty="0" err="1" smtClean="0"/>
              <a:t>GitHub</a:t>
            </a:r>
            <a:r>
              <a:rPr lang="en-US" dirty="0" smtClean="0"/>
              <a:t>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0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Graduated from Pace with a degree in Computer Science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Had a few internships in Web Development, which turned into jobs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Ran Seidenberg Creative Labs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Has a startup, Codapillar, which is a platform and curriculums for schools that teaches basic web coding with teaching tools built-in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Just quit her well-paying full-time job to work on Codapillar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Could not be more stoked to be teaching this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 up the syllabus on Blackboard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85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for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We’ll be using </a:t>
            </a:r>
            <a:r>
              <a:rPr lang="en-US" dirty="0" err="1" smtClean="0"/>
              <a:t>Git</a:t>
            </a:r>
            <a:r>
              <a:rPr lang="en-US" dirty="0" smtClean="0"/>
              <a:t> as a version-tracking system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 have a Mac and I’m hoping that you do too. I will do my very best to help you if you have Windows, but it might take a little longer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You’re going to be graded on how well you document your code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This class involves some creativity, so put some thought into what web application you want to build</a:t>
            </a:r>
          </a:p>
        </p:txBody>
      </p:sp>
    </p:spTree>
    <p:extLst>
      <p:ext uri="{BB962C8B-B14F-4D97-AF65-F5344CB8AC3E}">
        <p14:creationId xmlns:p14="http://schemas.microsoft.com/office/powerpoint/2010/main" val="98619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stores versions of files. It tracks changes that you make.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takes a snapshot of your file system within a directory, and when you make changes to the files, it stores those changes.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is also a very simple way to take a directory, that works as an app, and put it all together on a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7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295293" cy="1371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benefits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7951261" cy="511466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 won’t lose your work!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you break things, you can easily revert back to how the code was before it was broken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can develop in a separate branch, so that you don’t break the production code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need it to work in a team!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can find out who broke things, and when and how they did it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</a:t>
            </a:r>
            <a:r>
              <a:rPr lang="en-US" dirty="0" err="1" smtClean="0"/>
              <a:t>GitHub</a:t>
            </a:r>
            <a:r>
              <a:rPr lang="en-US" dirty="0" smtClean="0"/>
              <a:t> will benefit you: Employers look for your profile. They want to see code 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56892"/>
            <a:ext cx="8497891" cy="52400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have a Mac: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homebrew: </a:t>
            </a:r>
            <a:r>
              <a:rPr lang="en-US" dirty="0">
                <a:hlinkClick r:id="rId2"/>
              </a:rPr>
              <a:t>http://brew.sh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“brew install </a:t>
            </a:r>
            <a:r>
              <a:rPr lang="en-US" dirty="0" err="1" smtClean="0"/>
              <a:t>git</a:t>
            </a:r>
            <a:r>
              <a:rPr lang="en-US" dirty="0" smtClean="0"/>
              <a:t>” in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http://kj-prince.com/install-git-mac-osx-homebrew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If you have any trouble, and to set your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If you have Windows: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http://git-scm.com/download/</a:t>
            </a:r>
            <a:r>
              <a:rPr lang="en-US" dirty="0" smtClean="0">
                <a:hlinkClick r:id="rId4"/>
              </a:rPr>
              <a:t>win</a:t>
            </a:r>
            <a:r>
              <a:rPr lang="en-US" dirty="0" smtClean="0"/>
              <a:t> Download </a:t>
            </a:r>
            <a:r>
              <a:rPr lang="en-US" dirty="0" err="1" smtClean="0"/>
              <a:t>git</a:t>
            </a:r>
            <a:r>
              <a:rPr lang="en-US" dirty="0" smtClean="0"/>
              <a:t> for Windows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through the installer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Bash.vbs</a:t>
            </a:r>
            <a:r>
              <a:rPr lang="en-US" dirty="0" smtClean="0"/>
              <a:t> from the </a:t>
            </a:r>
            <a:r>
              <a:rPr lang="en-US" dirty="0" err="1" smtClean="0"/>
              <a:t>git</a:t>
            </a:r>
            <a:r>
              <a:rPr lang="en-US" dirty="0" smtClean="0"/>
              <a:t> folder in Programs: will open command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Configure it with username and password</a:t>
            </a:r>
          </a:p>
          <a:p>
            <a:endParaRPr lang="en-US" dirty="0"/>
          </a:p>
          <a:p>
            <a:r>
              <a:rPr lang="en-US" dirty="0" smtClean="0"/>
              <a:t>In both systems, if you have issues, try adding it to your PATH variable. To check if it’s installed, you can run “</a:t>
            </a:r>
            <a:r>
              <a:rPr lang="en-US" dirty="0" err="1" smtClean="0"/>
              <a:t>git</a:t>
            </a:r>
            <a:r>
              <a:rPr lang="en-US" dirty="0" smtClean="0"/>
              <a:t> –v”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3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886951" cy="490245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://git-scm.com/book/en/v2/Getting-Started-Git-</a:t>
            </a:r>
            <a:r>
              <a:rPr lang="en-US" dirty="0" smtClean="0">
                <a:hlinkClick r:id="rId2"/>
              </a:rPr>
              <a:t>Basics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3"/>
              </a:rPr>
              <a:t>https://www.atlassian.com/git/tutorials/setting-up-a-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Within your directory, run 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err="1" smtClean="0"/>
              <a:t>init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add . </a:t>
            </a:r>
            <a:r>
              <a:rPr lang="en-US" dirty="0" smtClean="0"/>
              <a:t>will add all of the files</a:t>
            </a:r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status </a:t>
            </a:r>
            <a:r>
              <a:rPr lang="en-US" dirty="0" smtClean="0"/>
              <a:t>will tell you what files have changed</a:t>
            </a:r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commit –m “what this commit does to the software” </a:t>
            </a:r>
            <a:r>
              <a:rPr lang="en-US" dirty="0" smtClean="0"/>
              <a:t>will add your changes to the repository</a:t>
            </a:r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push origin &lt;</a:t>
            </a:r>
            <a:r>
              <a:rPr lang="en-US" i="1" dirty="0" err="1" smtClean="0"/>
              <a:t>branch_name</a:t>
            </a:r>
            <a:r>
              <a:rPr lang="en-US" i="1" dirty="0"/>
              <a:t>&gt;</a:t>
            </a:r>
            <a:endParaRPr lang="en-US" i="1" dirty="0" smtClean="0"/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pull origin &lt;</a:t>
            </a:r>
            <a:r>
              <a:rPr lang="en-US" i="1" dirty="0" err="1" smtClean="0"/>
              <a:t>branch_name</a:t>
            </a:r>
            <a:r>
              <a:rPr lang="en-US" i="1" dirty="0" smtClean="0"/>
              <a:t>&gt; </a:t>
            </a:r>
            <a:r>
              <a:rPr lang="en-US" dirty="0" smtClean="0"/>
              <a:t>will make your local repository have all of the changes in the remote repository</a:t>
            </a:r>
            <a:endParaRPr lang="en-US" i="1" dirty="0" smtClean="0"/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clone &lt;</a:t>
            </a:r>
            <a:r>
              <a:rPr lang="en-US" i="1" dirty="0" err="1" smtClean="0"/>
              <a:t>git_url</a:t>
            </a:r>
            <a:r>
              <a:rPr lang="en-US" i="1" dirty="0" smtClean="0"/>
              <a:t>&gt;</a:t>
            </a:r>
            <a:r>
              <a:rPr lang="en-US" dirty="0" smtClean="0"/>
              <a:t> will pull down an entire remote repository to your computer, creating the file structure and everything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380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22642" cy="1371600"/>
          </a:xfrm>
        </p:spPr>
        <p:txBody>
          <a:bodyPr/>
          <a:lstStyle/>
          <a:p>
            <a:r>
              <a:rPr lang="en-US" dirty="0" smtClean="0"/>
              <a:t>Review of what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 all took at least one class on making websites with HTML and CSS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tags do you remember? Have you used any HTML5?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does a file structure look like?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do you publish the webpage?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283</TotalTime>
  <Words>524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</vt:lpstr>
      <vt:lpstr>Essential</vt:lpstr>
      <vt:lpstr>Welcome to web scripting</vt:lpstr>
      <vt:lpstr>About me</vt:lpstr>
      <vt:lpstr>This class</vt:lpstr>
      <vt:lpstr>Important Things for this class</vt:lpstr>
      <vt:lpstr>What is git?</vt:lpstr>
      <vt:lpstr>How Git benefits you</vt:lpstr>
      <vt:lpstr>Installing Git</vt:lpstr>
      <vt:lpstr>Using Git </vt:lpstr>
      <vt:lpstr>Review of what you Already know</vt:lpstr>
      <vt:lpstr>For next class…</vt:lpstr>
    </vt:vector>
  </TitlesOfParts>
  <Company>Codapillar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scripting</dc:title>
  <dc:creator>Julie Gauthier</dc:creator>
  <cp:lastModifiedBy>Microsoft Office User</cp:lastModifiedBy>
  <cp:revision>9</cp:revision>
  <dcterms:created xsi:type="dcterms:W3CDTF">2016-01-26T00:05:45Z</dcterms:created>
  <dcterms:modified xsi:type="dcterms:W3CDTF">2017-01-24T20:30:57Z</dcterms:modified>
</cp:coreProperties>
</file>