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098-EC76-434E-87A5-F57D0EA767B8}" type="datetimeFigureOut">
              <a:rPr lang="nl-NL" smtClean="0"/>
              <a:t>9-6-2015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299D-94E2-4EE4-8459-7F60787239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95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098-EC76-434E-87A5-F57D0EA767B8}" type="datetimeFigureOut">
              <a:rPr lang="nl-NL" smtClean="0"/>
              <a:t>9-6-2015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299D-94E2-4EE4-8459-7F60787239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663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098-EC76-434E-87A5-F57D0EA767B8}" type="datetimeFigureOut">
              <a:rPr lang="nl-NL" smtClean="0"/>
              <a:t>9-6-2015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299D-94E2-4EE4-8459-7F60787239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852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098-EC76-434E-87A5-F57D0EA767B8}" type="datetimeFigureOut">
              <a:rPr lang="nl-NL" smtClean="0"/>
              <a:t>9-6-2015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299D-94E2-4EE4-8459-7F60787239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270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098-EC76-434E-87A5-F57D0EA767B8}" type="datetimeFigureOut">
              <a:rPr lang="nl-NL" smtClean="0"/>
              <a:t>9-6-2015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299D-94E2-4EE4-8459-7F60787239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613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098-EC76-434E-87A5-F57D0EA767B8}" type="datetimeFigureOut">
              <a:rPr lang="nl-NL" smtClean="0"/>
              <a:t>9-6-2015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299D-94E2-4EE4-8459-7F60787239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085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098-EC76-434E-87A5-F57D0EA767B8}" type="datetimeFigureOut">
              <a:rPr lang="nl-NL" smtClean="0"/>
              <a:t>9-6-2015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299D-94E2-4EE4-8459-7F60787239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56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098-EC76-434E-87A5-F57D0EA767B8}" type="datetimeFigureOut">
              <a:rPr lang="nl-NL" smtClean="0"/>
              <a:t>9-6-2015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299D-94E2-4EE4-8459-7F60787239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03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098-EC76-434E-87A5-F57D0EA767B8}" type="datetimeFigureOut">
              <a:rPr lang="nl-NL" smtClean="0"/>
              <a:t>9-6-2015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299D-94E2-4EE4-8459-7F60787239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51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098-EC76-434E-87A5-F57D0EA767B8}" type="datetimeFigureOut">
              <a:rPr lang="nl-NL" smtClean="0"/>
              <a:t>9-6-2015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299D-94E2-4EE4-8459-7F60787239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811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1098-EC76-434E-87A5-F57D0EA767B8}" type="datetimeFigureOut">
              <a:rPr lang="nl-NL" smtClean="0"/>
              <a:t>9-6-2015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299D-94E2-4EE4-8459-7F60787239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05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21098-EC76-434E-87A5-F57D0EA767B8}" type="datetimeFigureOut">
              <a:rPr lang="nl-NL" smtClean="0"/>
              <a:t>9-6-2015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299D-94E2-4EE4-8459-7F60787239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050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384460" y="309279"/>
            <a:ext cx="11356140" cy="305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Rectangle 102"/>
          <p:cNvSpPr/>
          <p:nvPr/>
        </p:nvSpPr>
        <p:spPr>
          <a:xfrm>
            <a:off x="384460" y="3304309"/>
            <a:ext cx="11356140" cy="32250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81890" y="1209183"/>
                <a:ext cx="1080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 panose="02040503050406030204" pitchFamily="18" charset="0"/>
                            </a:rPr>
                            <m:t>mic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0" y="1209183"/>
                <a:ext cx="1080654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1685" b="-1475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088570" y="932184"/>
            <a:ext cx="120534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nl-NL" dirty="0"/>
          </a:p>
          <a:p>
            <a:pPr algn="ctr"/>
            <a:r>
              <a:rPr lang="nl-NL" dirty="0" smtClean="0"/>
              <a:t>FFT</a:t>
            </a:r>
          </a:p>
          <a:p>
            <a:pPr algn="ctr"/>
            <a:endParaRPr lang="nl-NL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1662544" y="1393849"/>
            <a:ext cx="426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719943" y="932184"/>
                <a:ext cx="1205346" cy="923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nl-NL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20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lang="nl-NL" dirty="0" smtClean="0"/>
              </a:p>
              <a:p>
                <a:pPr algn="ctr"/>
                <a:endParaRPr lang="nl-NL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943" y="932184"/>
                <a:ext cx="1205346" cy="923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endCxn id="9" idx="1"/>
          </p:cNvCxnSpPr>
          <p:nvPr/>
        </p:nvCxnSpPr>
        <p:spPr>
          <a:xfrm flipV="1">
            <a:off x="3293916" y="1393849"/>
            <a:ext cx="42602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1316" y="932184"/>
            <a:ext cx="120534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nl-NL" dirty="0"/>
          </a:p>
          <a:p>
            <a:pPr algn="ctr"/>
            <a:r>
              <a:rPr lang="nl-NL" dirty="0" err="1" smtClean="0"/>
              <a:t>Boundary</a:t>
            </a:r>
            <a:endParaRPr lang="nl-NL" dirty="0" smtClean="0"/>
          </a:p>
          <a:p>
            <a:pPr algn="ctr"/>
            <a:endParaRPr lang="nl-NL" dirty="0"/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4925289" y="1393849"/>
            <a:ext cx="426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351316" y="2219754"/>
                <a:ext cx="1205346" cy="923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nl-NL" dirty="0" err="1" smtClean="0"/>
                  <a:t>Determine</a:t>
                </a:r>
                <a:endParaRPr lang="nl-NL" dirty="0"/>
              </a:p>
              <a:p>
                <a:pPr algn="ctr"/>
                <a:r>
                  <a:rPr lang="nl-NL" dirty="0" err="1" smtClean="0"/>
                  <a:t>weights</a:t>
                </a:r>
                <a:endParaRPr lang="nl-NL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nl-NL" dirty="0" smtClean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316" y="2219754"/>
                <a:ext cx="1205346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3500" t="-2597" r="-25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84460" y="3717442"/>
                <a:ext cx="1278083" cy="394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 panose="02040503050406030204" pitchFamily="18" charset="0"/>
                            </a:rPr>
                            <m:t>phone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60" y="3717442"/>
                <a:ext cx="1278083" cy="394019"/>
              </a:xfrm>
              <a:prstGeom prst="rect">
                <a:avLst/>
              </a:prstGeom>
              <a:blipFill rotWithShape="0">
                <a:blip r:embed="rId5"/>
                <a:stretch>
                  <a:fillRect r="-1905" b="-109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2088570" y="3452788"/>
            <a:ext cx="120534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nl-NL" dirty="0"/>
          </a:p>
          <a:p>
            <a:pPr algn="ctr"/>
            <a:r>
              <a:rPr lang="nl-NL" dirty="0" smtClean="0"/>
              <a:t>FFT</a:t>
            </a:r>
          </a:p>
          <a:p>
            <a:pPr algn="ctr"/>
            <a:endParaRPr lang="nl-NL" dirty="0"/>
          </a:p>
        </p:txBody>
      </p:sp>
      <p:cxnSp>
        <p:nvCxnSpPr>
          <p:cNvPr id="32" name="Straight Arrow Connector 31"/>
          <p:cNvCxnSpPr>
            <a:stCxn id="30" idx="3"/>
            <a:endCxn id="31" idx="1"/>
          </p:cNvCxnSpPr>
          <p:nvPr/>
        </p:nvCxnSpPr>
        <p:spPr>
          <a:xfrm>
            <a:off x="1662543" y="3914452"/>
            <a:ext cx="4260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701879" y="3532103"/>
                <a:ext cx="1205346" cy="76469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nl-NL" sz="105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05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l-NL" sz="1050" b="0" i="0" smtClean="0">
                              <a:latin typeface="Cambria Math" panose="02040503050406030204" pitchFamily="18" charset="0"/>
                            </a:rPr>
                            <m:t>dB</m:t>
                          </m:r>
                        </m:sub>
                      </m:sSub>
                      <m:r>
                        <a:rPr lang="nl-NL" sz="105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nl-NL" sz="105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050" b="0" i="1" smtClean="0">
                          <a:latin typeface="Cambria Math" panose="02040503050406030204" pitchFamily="18" charset="0"/>
                        </a:rPr>
                        <m:t>20</m:t>
                      </m:r>
                      <m:sSub>
                        <m:sSubPr>
                          <m:ctrlPr>
                            <a:rPr lang="nl-NL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105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nl-NL" sz="105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nl-NL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105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05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nl-NL" sz="1050" b="0" i="0" smtClean="0">
                                  <a:latin typeface="Cambria Math" panose="02040503050406030204" pitchFamily="18" charset="0"/>
                                </a:rPr>
                                <m:t>phone</m:t>
                              </m:r>
                            </m:sub>
                          </m:sSub>
                          <m:r>
                            <a:rPr lang="nl-NL" sz="105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nl-NL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nl-NL" sz="105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nl-NL" sz="1050" dirty="0"/>
                            <m:t> </m:t>
                          </m:r>
                        </m:e>
                      </m:d>
                    </m:oMath>
                  </m:oMathPara>
                </a14:m>
                <a:endParaRPr lang="nl-NL" sz="1050" dirty="0" smtClean="0"/>
              </a:p>
              <a:p>
                <a:pPr algn="ctr"/>
                <a:endParaRPr lang="nl-NL" sz="105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879" y="3532103"/>
                <a:ext cx="1205346" cy="764697"/>
              </a:xfrm>
              <a:prstGeom prst="rect">
                <a:avLst/>
              </a:prstGeom>
              <a:blipFill rotWithShape="0">
                <a:blip r:embed="rId6"/>
                <a:stretch>
                  <a:fillRect l="-15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31" idx="3"/>
            <a:endCxn id="33" idx="1"/>
          </p:cNvCxnSpPr>
          <p:nvPr/>
        </p:nvCxnSpPr>
        <p:spPr>
          <a:xfrm flipV="1">
            <a:off x="3293916" y="3914452"/>
            <a:ext cx="4079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351316" y="3494352"/>
                <a:ext cx="1205346" cy="8306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nl-NL" dirty="0" smtClean="0"/>
                  <a:t>Apply</a:t>
                </a:r>
                <a:endParaRPr lang="nl-NL" dirty="0"/>
              </a:p>
              <a:p>
                <a:pPr algn="ctr"/>
                <a:r>
                  <a:rPr lang="nl-NL" dirty="0" err="1"/>
                  <a:t>w</a:t>
                </a:r>
                <a:r>
                  <a:rPr lang="nl-NL" dirty="0" err="1" smtClean="0"/>
                  <a:t>eights</a:t>
                </a:r>
                <a:endParaRPr lang="nl-NL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l-NL" sz="1100" b="0" i="0" smtClean="0">
                              <a:latin typeface="Cambria Math" panose="02040503050406030204" pitchFamily="18" charset="0"/>
                            </a:rPr>
                            <m:t>dB</m:t>
                          </m:r>
                          <m:r>
                            <a:rPr lang="nl-NL" sz="1100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nl-NL" sz="1100" b="0" i="0" smtClean="0"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</m:sSub>
                      <m:sSub>
                        <m:sSubPr>
                          <m:ctrlPr>
                            <a:rPr lang="nl-NL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l-NL" sz="1100" b="0" i="0" smtClean="0">
                              <a:latin typeface="Cambria Math" panose="02040503050406030204" pitchFamily="18" charset="0"/>
                            </a:rPr>
                            <m:t>dB</m:t>
                          </m:r>
                        </m:sub>
                      </m:sSub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nl-NL" sz="1100" dirty="0" smtClean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316" y="3494352"/>
                <a:ext cx="1205346" cy="830612"/>
              </a:xfrm>
              <a:prstGeom prst="rect">
                <a:avLst/>
              </a:prstGeom>
              <a:blipFill rotWithShape="0">
                <a:blip r:embed="rId7"/>
                <a:stretch>
                  <a:fillRect t="-289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33" idx="3"/>
            <a:endCxn id="37" idx="1"/>
          </p:cNvCxnSpPr>
          <p:nvPr/>
        </p:nvCxnSpPr>
        <p:spPr>
          <a:xfrm flipV="1">
            <a:off x="4907225" y="3909658"/>
            <a:ext cx="444091" cy="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6982689" y="3452788"/>
                <a:ext cx="1205346" cy="9104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nl-NL" sz="105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nl-NL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1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nl-NL" sz="11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nl-NL" sz="1100" b="0" i="0" smtClean="0">
                                      <a:latin typeface="Cambria Math" panose="02040503050406030204" pitchFamily="18" charset="0"/>
                                    </a:rPr>
                                    <m:t>phone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nl-NL" sz="1100" b="0" i="0" smtClean="0">
                                      <a:latin typeface="Cambria Math" panose="02040503050406030204" pitchFamily="18" charset="0"/>
                                    </a:rPr>
                                    <m:t>eq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nl-NL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nl-NL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nl-NL" sz="11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nl-NL" sz="11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nl-NL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1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nl-NL" sz="1100" b="0" i="0" smtClean="0">
                                      <a:latin typeface="Cambria Math" panose="02040503050406030204" pitchFamily="18" charset="0"/>
                                    </a:rPr>
                                    <m:t>dB</m:t>
                                  </m:r>
                                  <m:r>
                                    <a:rPr lang="nl-NL" sz="1100" b="0" i="0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nl-NL" sz="1100" b="0" i="0" smtClean="0">
                                      <a:latin typeface="Cambria Math" panose="02040503050406030204" pitchFamily="18" charset="0"/>
                                    </a:rPr>
                                    <m:t>eq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nl-NL" sz="11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nl-NL" sz="1200" dirty="0" smtClean="0"/>
              </a:p>
              <a:p>
                <a:pPr algn="ctr"/>
                <a:endParaRPr lang="nl-NL" sz="9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89" y="3452788"/>
                <a:ext cx="1205346" cy="91044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37" idx="3"/>
            <a:endCxn id="47" idx="1"/>
          </p:cNvCxnSpPr>
          <p:nvPr/>
        </p:nvCxnSpPr>
        <p:spPr>
          <a:xfrm flipV="1">
            <a:off x="6556662" y="3908009"/>
            <a:ext cx="426027" cy="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14062" y="3494352"/>
            <a:ext cx="120534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nl-NL" dirty="0"/>
          </a:p>
          <a:p>
            <a:pPr algn="ctr"/>
            <a:r>
              <a:rPr lang="nl-NL" dirty="0" smtClean="0"/>
              <a:t>IFFT</a:t>
            </a:r>
          </a:p>
          <a:p>
            <a:pPr algn="ctr"/>
            <a:endParaRPr lang="nl-NL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198426" y="5268273"/>
            <a:ext cx="426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819408" y="3956017"/>
            <a:ext cx="426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3" idx="2"/>
            <a:endCxn id="65" idx="1"/>
          </p:cNvCxnSpPr>
          <p:nvPr/>
        </p:nvCxnSpPr>
        <p:spPr>
          <a:xfrm rot="16200000" flipH="1">
            <a:off x="5157884" y="3443467"/>
            <a:ext cx="971473" cy="26781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6982689" y="4896312"/>
                <a:ext cx="1205346" cy="7439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nl-NL" sz="1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nl-NL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nl-NL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nl-NL" sz="1000" b="0" i="0" smtClean="0">
                                  <a:latin typeface="Cambria Math" panose="02040503050406030204" pitchFamily="18" charset="0"/>
                                </a:rPr>
                                <m:t>phone</m:t>
                              </m:r>
                              <m:r>
                                <a:rPr lang="nl-NL" sz="1000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nl-NL" sz="1000" b="0" i="0" smtClean="0">
                                  <a:latin typeface="Cambria Math" panose="02040503050406030204" pitchFamily="18" charset="0"/>
                                </a:rPr>
                                <m:t>eq</m:t>
                              </m:r>
                            </m:sub>
                          </m:sSub>
                          <m:r>
                            <a:rPr lang="nl-NL" sz="1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nl-NL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nl-NL" sz="1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nl-NL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nl-NL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nl-NL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nl-NL" sz="1000" b="0" i="0" smtClean="0">
                                  <a:latin typeface="Cambria Math" panose="02040503050406030204" pitchFamily="18" charset="0"/>
                                </a:rPr>
                                <m:t>phon</m:t>
                              </m:r>
                              <m:r>
                                <a:rPr lang="nl-NL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nl-NL" sz="1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nl-NL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nl-NL" sz="1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nl-NL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nl-NL" sz="1000" dirty="0" smtClean="0"/>
              </a:p>
              <a:p>
                <a:pPr algn="ctr"/>
                <a:endParaRPr lang="nl-NL" sz="10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89" y="4896312"/>
                <a:ext cx="1205346" cy="74392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47" idx="2"/>
            <a:endCxn id="65" idx="0"/>
          </p:cNvCxnSpPr>
          <p:nvPr/>
        </p:nvCxnSpPr>
        <p:spPr>
          <a:xfrm>
            <a:off x="7585362" y="4363230"/>
            <a:ext cx="0" cy="53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8614062" y="4806608"/>
                <a:ext cx="1205346" cy="9480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nl-NL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 panose="02040503050406030204" pitchFamily="18" charset="0"/>
                            </a:rPr>
                            <m:t>phone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nl-NL" dirty="0" smtClean="0">
                  <a:ea typeface="Cambria Math" panose="02040503050406030204" pitchFamily="18" charset="0"/>
                </a:endParaRPr>
              </a:p>
              <a:p>
                <a:pPr algn="ctr"/>
                <a:endParaRPr lang="nl-NL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062" y="4806608"/>
                <a:ext cx="1205346" cy="948016"/>
              </a:xfrm>
              <a:prstGeom prst="rect">
                <a:avLst/>
              </a:prstGeom>
              <a:blipFill rotWithShape="0">
                <a:blip r:embed="rId10"/>
                <a:stretch>
                  <a:fillRect l="-3500" r="-35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/>
              <p:cNvSpPr/>
              <p:nvPr/>
            </p:nvSpPr>
            <p:spPr>
              <a:xfrm>
                <a:off x="10245434" y="3759007"/>
                <a:ext cx="1435073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 panose="02040503050406030204" pitchFamily="18" charset="0"/>
                            </a:rPr>
                            <m:t>phone</m:t>
                          </m:r>
                          <m:r>
                            <a:rPr lang="nl-NL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434" y="3759007"/>
                <a:ext cx="1435073" cy="394019"/>
              </a:xfrm>
              <a:prstGeom prst="rect">
                <a:avLst/>
              </a:prstGeom>
              <a:blipFill rotWithShape="0">
                <a:blip r:embed="rId11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2088569" y="4099502"/>
                <a:ext cx="1278083" cy="27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l-NL" sz="1100" b="0" i="0" smtClean="0">
                              <a:latin typeface="Cambria Math" panose="02040503050406030204" pitchFamily="18" charset="0"/>
                            </a:rPr>
                            <m:t>phone</m:t>
                          </m:r>
                        </m:sub>
                      </m:sSub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nl-NL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nl-NL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nl-NL" sz="11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569" y="4099502"/>
                <a:ext cx="1278083" cy="276614"/>
              </a:xfrm>
              <a:prstGeom prst="rect">
                <a:avLst/>
              </a:prstGeom>
              <a:blipFill rotWithShape="0">
                <a:blip r:embed="rId1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>
            <a:stCxn id="70" idx="0"/>
            <a:endCxn id="49" idx="2"/>
          </p:cNvCxnSpPr>
          <p:nvPr/>
        </p:nvCxnSpPr>
        <p:spPr>
          <a:xfrm flipV="1">
            <a:off x="9216735" y="4417682"/>
            <a:ext cx="0" cy="38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1" idx="2"/>
            <a:endCxn id="70" idx="2"/>
          </p:cNvCxnSpPr>
          <p:nvPr/>
        </p:nvCxnSpPr>
        <p:spPr>
          <a:xfrm rot="16200000" flipH="1">
            <a:off x="5264736" y="1802625"/>
            <a:ext cx="1378506" cy="6525492"/>
          </a:xfrm>
          <a:prstGeom prst="bentConnector3">
            <a:avLst>
              <a:gd name="adj1" fmla="val 1165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/>
              <p:cNvSpPr/>
              <p:nvPr/>
            </p:nvSpPr>
            <p:spPr>
              <a:xfrm>
                <a:off x="5026361" y="4945531"/>
                <a:ext cx="1252586" cy="3282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nl-NL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nl-NL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05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sz="1050" b="0" i="0" smtClean="0">
                            <a:latin typeface="Cambria Math" panose="02040503050406030204" pitchFamily="18" charset="0"/>
                          </a:rPr>
                          <m:t>phone</m:t>
                        </m:r>
                      </m:sub>
                    </m:sSub>
                    <m:r>
                      <a:rPr lang="nl-NL" sz="105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nl-NL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nl-NL" sz="105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nl-NL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nl-NL" sz="105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105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05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nl-NL" sz="105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nl-NL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05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nl-NL" sz="1050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</m:sub>
                            </m:sSub>
                          </m:num>
                          <m:den>
                            <m:r>
                              <a:rPr lang="nl-NL" sz="105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sup>
                    </m:sSup>
                  </m:oMath>
                </a14:m>
                <a:endParaRPr lang="nl-NL" sz="1050" dirty="0" smtClean="0"/>
              </a:p>
            </p:txBody>
          </p:sp>
        </mc:Choice>
        <mc:Fallback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61" y="4945531"/>
                <a:ext cx="1252586" cy="328231"/>
              </a:xfrm>
              <a:prstGeom prst="rect">
                <a:avLst/>
              </a:prstGeom>
              <a:blipFill rotWithShape="0">
                <a:blip r:embed="rId1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>
            <a:stCxn id="15" idx="2"/>
            <a:endCxn id="23" idx="0"/>
          </p:cNvCxnSpPr>
          <p:nvPr/>
        </p:nvCxnSpPr>
        <p:spPr>
          <a:xfrm>
            <a:off x="5953989" y="1855514"/>
            <a:ext cx="0" cy="36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3" idx="2"/>
            <a:endCxn id="37" idx="0"/>
          </p:cNvCxnSpPr>
          <p:nvPr/>
        </p:nvCxnSpPr>
        <p:spPr>
          <a:xfrm>
            <a:off x="5953989" y="3143084"/>
            <a:ext cx="0" cy="35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3492840" y="386398"/>
            <a:ext cx="4828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u="sng" dirty="0" err="1" smtClean="0"/>
              <a:t>Determining</a:t>
            </a:r>
            <a:r>
              <a:rPr lang="nl-NL" u="sng" dirty="0" smtClean="0"/>
              <a:t> </a:t>
            </a:r>
            <a:r>
              <a:rPr lang="nl-NL" u="sng" dirty="0" err="1" smtClean="0"/>
              <a:t>weight</a:t>
            </a:r>
            <a:r>
              <a:rPr lang="nl-NL" u="sng" dirty="0" err="1" smtClean="0"/>
              <a:t>s</a:t>
            </a:r>
            <a:r>
              <a:rPr lang="nl-NL" u="sng" dirty="0" smtClean="0"/>
              <a:t> </a:t>
            </a:r>
            <a:r>
              <a:rPr lang="nl-NL" u="sng" dirty="0" err="1" smtClean="0"/>
              <a:t>with</a:t>
            </a:r>
            <a:r>
              <a:rPr lang="nl-NL" u="sng" dirty="0" smtClean="0"/>
              <a:t> </a:t>
            </a:r>
            <a:r>
              <a:rPr lang="nl-NL" u="sng" dirty="0" err="1" smtClean="0"/>
              <a:t>microphone</a:t>
            </a:r>
            <a:r>
              <a:rPr lang="nl-NL" u="sng" dirty="0"/>
              <a:t> </a:t>
            </a:r>
            <a:r>
              <a:rPr lang="nl-NL" u="sng" dirty="0" err="1" smtClean="0"/>
              <a:t>recordings</a:t>
            </a:r>
            <a:endParaRPr lang="nl-NL" u="sng" dirty="0" smtClean="0"/>
          </a:p>
        </p:txBody>
      </p:sp>
      <p:sp>
        <p:nvSpPr>
          <p:cNvPr id="106" name="Rectangle 105"/>
          <p:cNvSpPr/>
          <p:nvPr/>
        </p:nvSpPr>
        <p:spPr>
          <a:xfrm>
            <a:off x="3821073" y="6108108"/>
            <a:ext cx="426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u="sng" dirty="0" err="1" smtClean="0"/>
              <a:t>Applying</a:t>
            </a:r>
            <a:r>
              <a:rPr lang="nl-NL" u="sng" dirty="0" smtClean="0"/>
              <a:t> </a:t>
            </a:r>
            <a:r>
              <a:rPr lang="nl-NL" u="sng" dirty="0" err="1" smtClean="0"/>
              <a:t>weight</a:t>
            </a:r>
            <a:r>
              <a:rPr lang="nl-NL" u="sng" dirty="0" err="1" smtClean="0"/>
              <a:t>s</a:t>
            </a:r>
            <a:r>
              <a:rPr lang="nl-NL" u="sng" dirty="0" smtClean="0"/>
              <a:t> </a:t>
            </a:r>
            <a:r>
              <a:rPr lang="nl-NL" u="sng" dirty="0" err="1" smtClean="0"/>
              <a:t>to</a:t>
            </a:r>
            <a:r>
              <a:rPr lang="nl-NL" u="sng" dirty="0" smtClean="0"/>
              <a:t> </a:t>
            </a:r>
            <a:r>
              <a:rPr lang="nl-NL" u="sng" dirty="0" err="1" smtClean="0"/>
              <a:t>recorded</a:t>
            </a:r>
            <a:r>
              <a:rPr lang="nl-NL" u="sng" dirty="0" smtClean="0"/>
              <a:t> </a:t>
            </a:r>
            <a:r>
              <a:rPr lang="nl-NL" u="sng" dirty="0" err="1" smtClean="0"/>
              <a:t>phone</a:t>
            </a:r>
            <a:r>
              <a:rPr lang="nl-NL" u="sng" dirty="0" smtClean="0"/>
              <a:t> </a:t>
            </a:r>
            <a:r>
              <a:rPr lang="nl-NL" u="sng" dirty="0" err="1" smtClean="0"/>
              <a:t>signals</a:t>
            </a:r>
            <a:endParaRPr lang="nl-NL" u="sng" dirty="0" smtClean="0"/>
          </a:p>
        </p:txBody>
      </p:sp>
    </p:spTree>
    <p:extLst>
      <p:ext uri="{BB962C8B-B14F-4D97-AF65-F5344CB8AC3E}">
        <p14:creationId xmlns:p14="http://schemas.microsoft.com/office/powerpoint/2010/main" val="395703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de Rooij</dc:creator>
  <cp:lastModifiedBy>Tim de Rooij</cp:lastModifiedBy>
  <cp:revision>6</cp:revision>
  <dcterms:created xsi:type="dcterms:W3CDTF">2015-06-09T14:37:59Z</dcterms:created>
  <dcterms:modified xsi:type="dcterms:W3CDTF">2015-06-09T15:24:31Z</dcterms:modified>
</cp:coreProperties>
</file>