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97EC-9E5E-4C9E-B4A1-30D32811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D22A9-8FBC-4DA1-A85F-AE984FBD0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12F08-1B1F-4751-BB0F-6F15C707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EF1E2-ADD7-4771-A4B3-B16FF62B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F25B-2D14-4EED-979B-063F7F70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76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6C63-285A-40BC-8865-6B465D47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2D93C-B9BC-4364-A067-FDD18938E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08AA1-3813-4DFE-ADC5-42C9C6F5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62F87-91C1-40A2-A888-AA58652D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FFDFA-2F47-4E92-B147-3953487E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8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133B0-EC22-4BAA-9D3B-1A398D66D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ABC86-1455-4EB2-BACB-71208FD67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CEA4-1417-4736-9693-553F517B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EECAF-D254-4898-BF88-3FCFC2E1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765F-6284-4D84-8A4E-94368D42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7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7D51-E35D-401B-822A-4759EC2F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EE7AF-5F20-4B57-81FA-B8FF198D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45005-A4D7-4C33-B50A-131215FC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3D77-C238-4004-9082-5EE630AD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C50B-5FAA-4F1F-A3D3-18CB84C4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50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4B1B-2CA1-49B6-8EF7-2BADF11A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86D5-5C3A-4C6B-AF46-24AC38FA9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FDFB-F7C1-44C3-8BFB-885D74CB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7EBC6-41FA-4E1A-B17B-14DB7492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934AE-8889-492C-A57F-41476C80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67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FE85-BC9A-4B3E-8B4F-E093FF59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B48C-E26E-4897-982E-875AD6CA0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F51EE-B8D3-4968-B4E2-38CA55AE7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9CFC1-C8B5-426E-843F-110A3C38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AC313-7A07-4C33-88A0-BFCC9461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6634F-658B-4CEE-97F4-58905F82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26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8BC7-247D-410B-9F31-AF3A45EC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32E1C-6434-4E93-9E9E-83A6B65E8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C2AE5-5FB9-47B9-BD87-425B8F19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7AEF9-716F-4925-95CF-94ACBA042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BDCF2-4150-4772-AE42-2ACB63AEA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DFF10-F6A2-47A0-A6B4-284E802D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41DA9-3D74-4FC0-9266-8EF27C39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4EA72-81B4-4105-85BE-59C1150F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69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0457-238D-4DBF-B554-EFD9883B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4817D-A4A4-4570-8AAB-66CA11E4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0FDD8-140F-407F-9499-0190BD33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21C71-F6B8-4B95-AD0B-1738EC29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46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F4681-CF85-48B9-A3A0-E3AED9D8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93680-58C8-49DB-96F6-DDA66EE0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F3FF9-1A56-4876-91E5-188012A2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34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1667-A355-49EF-8503-0CC55D1A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5D9C-0E11-4123-8BD3-3BEFFCA25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F0676-7609-4303-808B-3C736A970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A4457-B962-4396-8B6C-7DA31318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8356E-1042-4FA8-9019-06F01E10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0A33D-5026-4E80-A774-7AC2DF96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69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75DF-AD4D-4465-93AB-37FB19F6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D18B4-469F-4E5A-B895-6BAD387FF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BCBE0-9A05-42EE-9B0B-4D359072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15BEF-CBCD-48CE-A425-8BE78A6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02B3D-74D6-45FC-9E08-9379931B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A8AB8-DA95-4F4C-96EA-5374CE4C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39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4ADDD-DE05-4CD2-A62A-462C0B77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7B861-910A-43D9-9D42-34670354C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E4E1-35F8-4891-8914-DB373E47E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9BC1-D4DF-45B0-8370-B579EBD71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C9914-BAF0-4AF9-8BFD-40327AC5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05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34D2-FE06-4963-B47B-5F083C191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FF2F8-8931-43F4-9A94-0004563EF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40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761FF625-BF19-4BB5-B274-ED6C4C9D1AD7}"/>
              </a:ext>
            </a:extLst>
          </p:cNvPr>
          <p:cNvSpPr/>
          <p:nvPr/>
        </p:nvSpPr>
        <p:spPr>
          <a:xfrm>
            <a:off x="1887523" y="2223083"/>
            <a:ext cx="1535185" cy="10821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Trading system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D37A1649-5BB4-4076-A422-605DB6146EF9}"/>
              </a:ext>
            </a:extLst>
          </p:cNvPr>
          <p:cNvSpPr/>
          <p:nvPr/>
        </p:nvSpPr>
        <p:spPr>
          <a:xfrm>
            <a:off x="8843394" y="2223082"/>
            <a:ext cx="1535185" cy="108217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Reports repository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14BB4D-83A7-4D7C-BD35-FE9AADA43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30218"/>
              </p:ext>
            </p:extLst>
          </p:nvPr>
        </p:nvGraphicFramePr>
        <p:xfrm>
          <a:off x="1033711" y="3549275"/>
          <a:ext cx="413390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969">
                  <a:extLst>
                    <a:ext uri="{9D8B030D-6E8A-4147-A177-3AD203B41FA5}">
                      <a16:colId xmlns:a16="http://schemas.microsoft.com/office/drawing/2014/main" val="3555993995"/>
                    </a:ext>
                  </a:extLst>
                </a:gridCol>
                <a:gridCol w="1377969">
                  <a:extLst>
                    <a:ext uri="{9D8B030D-6E8A-4147-A177-3AD203B41FA5}">
                      <a16:colId xmlns:a16="http://schemas.microsoft.com/office/drawing/2014/main" val="1263947179"/>
                    </a:ext>
                  </a:extLst>
                </a:gridCol>
                <a:gridCol w="1377969">
                  <a:extLst>
                    <a:ext uri="{9D8B030D-6E8A-4147-A177-3AD203B41FA5}">
                      <a16:colId xmlns:a16="http://schemas.microsoft.com/office/drawing/2014/main" val="2778176449"/>
                    </a:ext>
                  </a:extLst>
                </a:gridCol>
              </a:tblGrid>
              <a:tr h="336155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653766"/>
                  </a:ext>
                </a:extLst>
              </a:tr>
              <a:tr h="336155">
                <a:tc>
                  <a:txBody>
                    <a:bodyPr/>
                    <a:lstStyle/>
                    <a:p>
                      <a:r>
                        <a:rPr lang="en-GB" dirty="0"/>
                        <a:t>01/04/2015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06808"/>
                  </a:ext>
                </a:extLst>
              </a:tr>
              <a:tr h="33615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69124"/>
                  </a:ext>
                </a:extLst>
              </a:tr>
              <a:tr h="336155">
                <a:tc>
                  <a:txBody>
                    <a:bodyPr/>
                    <a:lstStyle/>
                    <a:p>
                      <a:r>
                        <a:rPr lang="en-GB" dirty="0"/>
                        <a:t>02/04/2015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80728"/>
                  </a:ext>
                </a:extLst>
              </a:tr>
              <a:tr h="33615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8846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2F3D02E-C9A5-4844-9567-6C87A95F6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45626"/>
              </p:ext>
            </p:extLst>
          </p:nvPr>
        </p:nvGraphicFramePr>
        <p:xfrm>
          <a:off x="6562053" y="3549275"/>
          <a:ext cx="5400648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439">
                  <a:extLst>
                    <a:ext uri="{9D8B030D-6E8A-4147-A177-3AD203B41FA5}">
                      <a16:colId xmlns:a16="http://schemas.microsoft.com/office/drawing/2014/main" val="423234839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453489715"/>
                    </a:ext>
                  </a:extLst>
                </a:gridCol>
              </a:tblGrid>
              <a:tr h="25342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FileName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673047"/>
                  </a:ext>
                </a:extLst>
              </a:tr>
              <a:tr h="253420">
                <a:tc>
                  <a:txBody>
                    <a:bodyPr/>
                    <a:lstStyle/>
                    <a:p>
                      <a:r>
                        <a:rPr lang="en-GB" dirty="0"/>
                        <a:t>01/04/2015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PowerPosition_20150401_2300.csv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94381"/>
                  </a:ext>
                </a:extLst>
              </a:tr>
              <a:tr h="253420">
                <a:tc>
                  <a:txBody>
                    <a:bodyPr/>
                    <a:lstStyle/>
                    <a:p>
                      <a:r>
                        <a:rPr lang="en-GB" dirty="0"/>
                        <a:t>02/04/2015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PowerPosition_20150402_2330.csv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860269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63F4828C-EBC1-4B47-B4DB-6E5BE83F43D6}"/>
              </a:ext>
            </a:extLst>
          </p:cNvPr>
          <p:cNvSpPr/>
          <p:nvPr/>
        </p:nvSpPr>
        <p:spPr>
          <a:xfrm>
            <a:off x="3951215" y="2420222"/>
            <a:ext cx="4320330" cy="687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06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761FF625-BF19-4BB5-B274-ED6C4C9D1AD7}"/>
              </a:ext>
            </a:extLst>
          </p:cNvPr>
          <p:cNvSpPr/>
          <p:nvPr/>
        </p:nvSpPr>
        <p:spPr>
          <a:xfrm>
            <a:off x="1585519" y="2223083"/>
            <a:ext cx="1535185" cy="10821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Trading system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D37A1649-5BB4-4076-A422-605DB6146EF9}"/>
              </a:ext>
            </a:extLst>
          </p:cNvPr>
          <p:cNvSpPr/>
          <p:nvPr/>
        </p:nvSpPr>
        <p:spPr>
          <a:xfrm>
            <a:off x="8843394" y="2223082"/>
            <a:ext cx="1535185" cy="108217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Reports repository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14BB4D-83A7-4D7C-BD35-FE9AADA43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611386"/>
              </p:ext>
            </p:extLst>
          </p:nvPr>
        </p:nvGraphicFramePr>
        <p:xfrm>
          <a:off x="731707" y="3549275"/>
          <a:ext cx="413390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969">
                  <a:extLst>
                    <a:ext uri="{9D8B030D-6E8A-4147-A177-3AD203B41FA5}">
                      <a16:colId xmlns:a16="http://schemas.microsoft.com/office/drawing/2014/main" val="3555993995"/>
                    </a:ext>
                  </a:extLst>
                </a:gridCol>
                <a:gridCol w="1377969">
                  <a:extLst>
                    <a:ext uri="{9D8B030D-6E8A-4147-A177-3AD203B41FA5}">
                      <a16:colId xmlns:a16="http://schemas.microsoft.com/office/drawing/2014/main" val="1263947179"/>
                    </a:ext>
                  </a:extLst>
                </a:gridCol>
                <a:gridCol w="1377969">
                  <a:extLst>
                    <a:ext uri="{9D8B030D-6E8A-4147-A177-3AD203B41FA5}">
                      <a16:colId xmlns:a16="http://schemas.microsoft.com/office/drawing/2014/main" val="2778176449"/>
                    </a:ext>
                  </a:extLst>
                </a:gridCol>
              </a:tblGrid>
              <a:tr h="336155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653766"/>
                  </a:ext>
                </a:extLst>
              </a:tr>
              <a:tr h="336155">
                <a:tc>
                  <a:txBody>
                    <a:bodyPr/>
                    <a:lstStyle/>
                    <a:p>
                      <a:r>
                        <a:rPr lang="en-GB" dirty="0"/>
                        <a:t>01/04/2015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06808"/>
                  </a:ext>
                </a:extLst>
              </a:tr>
              <a:tr h="33615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69124"/>
                  </a:ext>
                </a:extLst>
              </a:tr>
              <a:tr h="336155">
                <a:tc>
                  <a:txBody>
                    <a:bodyPr/>
                    <a:lstStyle/>
                    <a:p>
                      <a:r>
                        <a:rPr lang="en-GB" dirty="0"/>
                        <a:t>02/04/2015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80728"/>
                  </a:ext>
                </a:extLst>
              </a:tr>
              <a:tr h="33615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8846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2F3D02E-C9A5-4844-9567-6C87A95F6095}"/>
              </a:ext>
            </a:extLst>
          </p:cNvPr>
          <p:cNvGraphicFramePr>
            <a:graphicFrameLocks noGrp="1"/>
          </p:cNvGraphicFramePr>
          <p:nvPr/>
        </p:nvGraphicFramePr>
        <p:xfrm>
          <a:off x="6562053" y="3549275"/>
          <a:ext cx="5400648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439">
                  <a:extLst>
                    <a:ext uri="{9D8B030D-6E8A-4147-A177-3AD203B41FA5}">
                      <a16:colId xmlns:a16="http://schemas.microsoft.com/office/drawing/2014/main" val="423234839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453489715"/>
                    </a:ext>
                  </a:extLst>
                </a:gridCol>
              </a:tblGrid>
              <a:tr h="25342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FileName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673047"/>
                  </a:ext>
                </a:extLst>
              </a:tr>
              <a:tr h="253420">
                <a:tc>
                  <a:txBody>
                    <a:bodyPr/>
                    <a:lstStyle/>
                    <a:p>
                      <a:r>
                        <a:rPr lang="en-GB" dirty="0"/>
                        <a:t>01/04/2015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PowerPosition_20150401_2300.csv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94381"/>
                  </a:ext>
                </a:extLst>
              </a:tr>
              <a:tr h="253420">
                <a:tc>
                  <a:txBody>
                    <a:bodyPr/>
                    <a:lstStyle/>
                    <a:p>
                      <a:r>
                        <a:rPr lang="en-GB" dirty="0"/>
                        <a:t>02/04/2015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PowerPosition_20150402_2330.csv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860269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63F4828C-EBC1-4B47-B4DB-6E5BE83F43D6}"/>
              </a:ext>
            </a:extLst>
          </p:cNvPr>
          <p:cNvSpPr/>
          <p:nvPr/>
        </p:nvSpPr>
        <p:spPr>
          <a:xfrm>
            <a:off x="3649211" y="2420222"/>
            <a:ext cx="1216403" cy="687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26DC123-0A90-48ED-96D4-CC69824823E1}"/>
              </a:ext>
            </a:extLst>
          </p:cNvPr>
          <p:cNvSpPr/>
          <p:nvPr/>
        </p:nvSpPr>
        <p:spPr>
          <a:xfrm>
            <a:off x="6852410" y="2420222"/>
            <a:ext cx="1216403" cy="68789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F40BF-86DB-4E67-BBEB-CD20F5866806}"/>
              </a:ext>
            </a:extLst>
          </p:cNvPr>
          <p:cNvSpPr txBox="1"/>
          <p:nvPr/>
        </p:nvSpPr>
        <p:spPr>
          <a:xfrm>
            <a:off x="5223546" y="2465982"/>
            <a:ext cx="11485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 extraction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70C10-54AC-4947-9335-6F48036D4600}"/>
              </a:ext>
            </a:extLst>
          </p:cNvPr>
          <p:cNvSpPr/>
          <p:nvPr/>
        </p:nvSpPr>
        <p:spPr>
          <a:xfrm>
            <a:off x="83891" y="1526796"/>
            <a:ext cx="5050172" cy="41273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7172E5-2B25-4835-9E2F-9547E1052D5E}"/>
              </a:ext>
            </a:extLst>
          </p:cNvPr>
          <p:cNvSpPr/>
          <p:nvPr/>
        </p:nvSpPr>
        <p:spPr>
          <a:xfrm>
            <a:off x="6494478" y="1526796"/>
            <a:ext cx="5560502" cy="41273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74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64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7</cp:revision>
  <dcterms:created xsi:type="dcterms:W3CDTF">2022-02-28T22:20:14Z</dcterms:created>
  <dcterms:modified xsi:type="dcterms:W3CDTF">2022-03-04T22:37:16Z</dcterms:modified>
</cp:coreProperties>
</file>