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97EC-9E5E-4C9E-B4A1-30D32811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D22A9-8FBC-4DA1-A85F-AE984FBD0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2F08-1B1F-4751-BB0F-6F15C70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F1E2-ADD7-4771-A4B3-B16FF62B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F25B-2D14-4EED-979B-063F7F7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C63-285A-40BC-8865-6B465D4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D93C-B9BC-4364-A067-FDD18938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8AA1-3813-4DFE-ADC5-42C9C6F5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2F87-91C1-40A2-A888-AA58652D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FDFA-2F47-4E92-B147-3953487E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133B0-EC22-4BAA-9D3B-1A398D66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ABC86-1455-4EB2-BACB-71208FD6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CEA4-1417-4736-9693-553F517B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ECAF-D254-4898-BF88-3FCFC2E1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65F-6284-4D84-8A4E-94368D42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7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51-E35D-401B-822A-4759EC2F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E7AF-5F20-4B57-81FA-B8FF198D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5005-A4D7-4C33-B50A-131215FC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3D77-C238-4004-9082-5EE630AD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C50B-5FAA-4F1F-A3D3-18CB84C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0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B1B-2CA1-49B6-8EF7-2BADF11A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86D5-5C3A-4C6B-AF46-24AC38FA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FDFB-F7C1-44C3-8BFB-885D74CB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EBC6-41FA-4E1A-B17B-14DB7492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34AE-8889-492C-A57F-41476C80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7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E85-BC9A-4B3E-8B4F-E093FF59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B48C-E26E-4897-982E-875AD6CA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51EE-B8D3-4968-B4E2-38CA55AE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CFC1-C8B5-426E-843F-110A3C3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C313-7A07-4C33-88A0-BFCC9461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634F-658B-4CEE-97F4-58905F8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BC7-247D-410B-9F31-AF3A45EC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2E1C-6434-4E93-9E9E-83A6B65E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2AE5-5FB9-47B9-BD87-425B8F19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7AEF9-716F-4925-95CF-94ACBA042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BDCF2-4150-4772-AE42-2ACB63AEA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FF10-F6A2-47A0-A6B4-284E802D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41DA9-3D74-4FC0-9266-8EF27C3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4EA72-81B4-4105-85BE-59C1150F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0457-238D-4DBF-B554-EFD9883B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4817D-A4A4-4570-8AAB-66CA11E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FDD8-140F-407F-9499-0190BD33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21C71-F6B8-4B95-AD0B-1738EC2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F4681-CF85-48B9-A3A0-E3AED9D8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93680-58C8-49DB-96F6-DDA66EE0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F3FF9-1A56-4876-91E5-188012A2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667-A355-49EF-8503-0CC55D1A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5D9C-0E11-4123-8BD3-3BEFFCA2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F0676-7609-4303-808B-3C736A970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4457-B962-4396-8B6C-7DA31318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356E-1042-4FA8-9019-06F01E1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0A33D-5026-4E80-A774-7AC2DF96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75DF-AD4D-4465-93AB-37FB19F6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D18B4-469F-4E5A-B895-6BAD387FF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BCBE0-9A05-42EE-9B0B-4D359072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5BEF-CBCD-48CE-A425-8BE78A6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2B3D-74D6-45FC-9E08-9379931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A8AB8-DA95-4F4C-96EA-5374CE4C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4ADDD-DE05-4CD2-A62A-462C0B77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B861-910A-43D9-9D42-34670354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E4E1-35F8-4891-8914-DB373E47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9BC1-D4DF-45B0-8370-B579EBD7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9914-BAF0-4AF9-8BFD-40327AC5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34D2-FE06-4963-B47B-5F083C191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F2F8-8931-43F4-9A94-0004563EF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0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61FF625-BF19-4BB5-B274-ED6C4C9D1AD7}"/>
              </a:ext>
            </a:extLst>
          </p:cNvPr>
          <p:cNvSpPr/>
          <p:nvPr/>
        </p:nvSpPr>
        <p:spPr>
          <a:xfrm>
            <a:off x="1887523" y="2223083"/>
            <a:ext cx="1535185" cy="10821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Trading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37A1649-5BB4-4076-A422-605DB6146EF9}"/>
              </a:ext>
            </a:extLst>
          </p:cNvPr>
          <p:cNvSpPr/>
          <p:nvPr/>
        </p:nvSpPr>
        <p:spPr>
          <a:xfrm>
            <a:off x="8843394" y="2223082"/>
            <a:ext cx="1535185" cy="108217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Reports repository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14BB4D-83A7-4D7C-BD35-FE9AADA4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0218"/>
              </p:ext>
            </p:extLst>
          </p:nvPr>
        </p:nvGraphicFramePr>
        <p:xfrm>
          <a:off x="1033711" y="3549275"/>
          <a:ext cx="41339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69">
                  <a:extLst>
                    <a:ext uri="{9D8B030D-6E8A-4147-A177-3AD203B41FA5}">
                      <a16:colId xmlns:a16="http://schemas.microsoft.com/office/drawing/2014/main" val="35559939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263947179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2778176449"/>
                    </a:ext>
                  </a:extLst>
                </a:gridCol>
              </a:tblGrid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53766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680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69124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8072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84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F3D02E-C9A5-4844-9567-6C87A95F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45626"/>
              </p:ext>
            </p:extLst>
          </p:nvPr>
        </p:nvGraphicFramePr>
        <p:xfrm>
          <a:off x="6562053" y="3549275"/>
          <a:ext cx="540064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439">
                  <a:extLst>
                    <a:ext uri="{9D8B030D-6E8A-4147-A177-3AD203B41FA5}">
                      <a16:colId xmlns:a16="http://schemas.microsoft.com/office/drawing/2014/main" val="423234839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53489715"/>
                    </a:ext>
                  </a:extLst>
                </a:gridCol>
              </a:tblGrid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3047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PowerPosition_20150401_2300.csv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94381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PowerPosition_20150402_2330.csv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026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3F4828C-EBC1-4B47-B4DB-6E5BE83F43D6}"/>
              </a:ext>
            </a:extLst>
          </p:cNvPr>
          <p:cNvSpPr/>
          <p:nvPr/>
        </p:nvSpPr>
        <p:spPr>
          <a:xfrm>
            <a:off x="3951215" y="2420222"/>
            <a:ext cx="4320330" cy="687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6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61FF625-BF19-4BB5-B274-ED6C4C9D1AD7}"/>
              </a:ext>
            </a:extLst>
          </p:cNvPr>
          <p:cNvSpPr/>
          <p:nvPr/>
        </p:nvSpPr>
        <p:spPr>
          <a:xfrm>
            <a:off x="1585519" y="2223083"/>
            <a:ext cx="1535185" cy="10821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Trading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37A1649-5BB4-4076-A422-605DB6146EF9}"/>
              </a:ext>
            </a:extLst>
          </p:cNvPr>
          <p:cNvSpPr/>
          <p:nvPr/>
        </p:nvSpPr>
        <p:spPr>
          <a:xfrm>
            <a:off x="8843394" y="2223082"/>
            <a:ext cx="1535185" cy="108217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Reports repository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14BB4D-83A7-4D7C-BD35-FE9AADA4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11386"/>
              </p:ext>
            </p:extLst>
          </p:nvPr>
        </p:nvGraphicFramePr>
        <p:xfrm>
          <a:off x="731707" y="3549275"/>
          <a:ext cx="41339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69">
                  <a:extLst>
                    <a:ext uri="{9D8B030D-6E8A-4147-A177-3AD203B41FA5}">
                      <a16:colId xmlns:a16="http://schemas.microsoft.com/office/drawing/2014/main" val="35559939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263947179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2778176449"/>
                    </a:ext>
                  </a:extLst>
                </a:gridCol>
              </a:tblGrid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53766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680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69124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8072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84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F3D02E-C9A5-4844-9567-6C87A95F6095}"/>
              </a:ext>
            </a:extLst>
          </p:cNvPr>
          <p:cNvGraphicFramePr>
            <a:graphicFrameLocks noGrp="1"/>
          </p:cNvGraphicFramePr>
          <p:nvPr/>
        </p:nvGraphicFramePr>
        <p:xfrm>
          <a:off x="6562053" y="3549275"/>
          <a:ext cx="540064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439">
                  <a:extLst>
                    <a:ext uri="{9D8B030D-6E8A-4147-A177-3AD203B41FA5}">
                      <a16:colId xmlns:a16="http://schemas.microsoft.com/office/drawing/2014/main" val="423234839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53489715"/>
                    </a:ext>
                  </a:extLst>
                </a:gridCol>
              </a:tblGrid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3047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PowerPosition_20150401_2300.csv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94381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PowerPosition_20150402_2330.csv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026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3F4828C-EBC1-4B47-B4DB-6E5BE83F43D6}"/>
              </a:ext>
            </a:extLst>
          </p:cNvPr>
          <p:cNvSpPr/>
          <p:nvPr/>
        </p:nvSpPr>
        <p:spPr>
          <a:xfrm>
            <a:off x="3649211" y="2420222"/>
            <a:ext cx="1216403" cy="687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6DC123-0A90-48ED-96D4-CC69824823E1}"/>
              </a:ext>
            </a:extLst>
          </p:cNvPr>
          <p:cNvSpPr/>
          <p:nvPr/>
        </p:nvSpPr>
        <p:spPr>
          <a:xfrm>
            <a:off x="6852410" y="2420222"/>
            <a:ext cx="1216403" cy="6878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F40BF-86DB-4E67-BBEB-CD20F5866806}"/>
              </a:ext>
            </a:extLst>
          </p:cNvPr>
          <p:cNvSpPr txBox="1"/>
          <p:nvPr/>
        </p:nvSpPr>
        <p:spPr>
          <a:xfrm>
            <a:off x="5223546" y="2465982"/>
            <a:ext cx="1148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extraction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70C10-54AC-4947-9335-6F48036D4600}"/>
              </a:ext>
            </a:extLst>
          </p:cNvPr>
          <p:cNvSpPr/>
          <p:nvPr/>
        </p:nvSpPr>
        <p:spPr>
          <a:xfrm>
            <a:off x="83891" y="1526796"/>
            <a:ext cx="5050172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172E5-2B25-4835-9E2F-9547E1052D5E}"/>
              </a:ext>
            </a:extLst>
          </p:cNvPr>
          <p:cNvSpPr/>
          <p:nvPr/>
        </p:nvSpPr>
        <p:spPr>
          <a:xfrm>
            <a:off x="6494478" y="1526796"/>
            <a:ext cx="5560502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1150647-CFE9-42E7-AB49-A5643EAF981C}"/>
              </a:ext>
            </a:extLst>
          </p:cNvPr>
          <p:cNvSpPr/>
          <p:nvPr/>
        </p:nvSpPr>
        <p:spPr>
          <a:xfrm>
            <a:off x="520117" y="92278"/>
            <a:ext cx="1937857" cy="494951"/>
          </a:xfrm>
          <a:prstGeom prst="flowChartTermina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1E56EBA-8AAD-422A-9BA6-3222F8767B84}"/>
              </a:ext>
            </a:extLst>
          </p:cNvPr>
          <p:cNvSpPr/>
          <p:nvPr/>
        </p:nvSpPr>
        <p:spPr>
          <a:xfrm>
            <a:off x="3187817" y="92278"/>
            <a:ext cx="2860646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Daemon wakes up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E72A3AA-0633-4DD7-96C2-37268ABAA7E6}"/>
              </a:ext>
            </a:extLst>
          </p:cNvPr>
          <p:cNvSpPr/>
          <p:nvPr/>
        </p:nvSpPr>
        <p:spPr>
          <a:xfrm>
            <a:off x="7667537" y="92278"/>
            <a:ext cx="2860646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Poll the reports repository for latest report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DB4828-CFAC-4B90-98F0-A7CE62D03F2D}"/>
              </a:ext>
            </a:extLst>
          </p:cNvPr>
          <p:cNvSpPr/>
          <p:nvPr/>
        </p:nvSpPr>
        <p:spPr>
          <a:xfrm>
            <a:off x="6599340" y="234891"/>
            <a:ext cx="422246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63532A-6183-4427-B9B8-EA0F8BCBC1BE}"/>
              </a:ext>
            </a:extLst>
          </p:cNvPr>
          <p:cNvSpPr/>
          <p:nvPr/>
        </p:nvSpPr>
        <p:spPr>
          <a:xfrm>
            <a:off x="2539068" y="232094"/>
            <a:ext cx="422246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6676E76-BE8B-456B-936F-48BC872AF4B9}"/>
              </a:ext>
            </a:extLst>
          </p:cNvPr>
          <p:cNvSpPr/>
          <p:nvPr/>
        </p:nvSpPr>
        <p:spPr>
          <a:xfrm>
            <a:off x="8096776" y="4335054"/>
            <a:ext cx="2431407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backlog </a:t>
            </a:r>
          </a:p>
          <a:p>
            <a:pPr algn="ctr"/>
            <a:r>
              <a:rPr lang="en-GB" dirty="0"/>
              <a:t>of reports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8DADAAA-A498-4BA4-8CF3-9054A8A0BF0C}"/>
              </a:ext>
            </a:extLst>
          </p:cNvPr>
          <p:cNvSpPr/>
          <p:nvPr/>
        </p:nvSpPr>
        <p:spPr>
          <a:xfrm>
            <a:off x="330138" y="4293105"/>
            <a:ext cx="2130803" cy="850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 trades and generate earliest </a:t>
            </a:r>
          </a:p>
          <a:p>
            <a:pPr algn="ctr"/>
            <a:r>
              <a:rPr lang="en-GB" dirty="0"/>
              <a:t>backlog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E825D5E-954F-45C4-985F-901973C94708}"/>
              </a:ext>
            </a:extLst>
          </p:cNvPr>
          <p:cNvSpPr/>
          <p:nvPr/>
        </p:nvSpPr>
        <p:spPr>
          <a:xfrm>
            <a:off x="5349379" y="2028036"/>
            <a:ext cx="453006" cy="1283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95D5FA8-117C-4C47-ADFE-92B15E1BC4B5}"/>
              </a:ext>
            </a:extLst>
          </p:cNvPr>
          <p:cNvSpPr/>
          <p:nvPr/>
        </p:nvSpPr>
        <p:spPr>
          <a:xfrm>
            <a:off x="4095225" y="3988708"/>
            <a:ext cx="2961314" cy="10570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Are there any backlogs?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C158B6-7AB0-416E-B7E8-0F0AA57FD2BD}"/>
              </a:ext>
            </a:extLst>
          </p:cNvPr>
          <p:cNvSpPr/>
          <p:nvPr/>
        </p:nvSpPr>
        <p:spPr>
          <a:xfrm>
            <a:off x="8946859" y="688715"/>
            <a:ext cx="444616" cy="347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55AD9D8-3756-4B97-AF18-3E998DD5D4E4}"/>
              </a:ext>
            </a:extLst>
          </p:cNvPr>
          <p:cNvSpPr/>
          <p:nvPr/>
        </p:nvSpPr>
        <p:spPr>
          <a:xfrm>
            <a:off x="2709645" y="4414749"/>
            <a:ext cx="587230" cy="3355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3F5FAC0-75D4-46C3-9307-F26F48C4B277}"/>
              </a:ext>
            </a:extLst>
          </p:cNvPr>
          <p:cNvSpPr/>
          <p:nvPr/>
        </p:nvSpPr>
        <p:spPr>
          <a:xfrm>
            <a:off x="7257875" y="4372803"/>
            <a:ext cx="587230" cy="3355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AAAA2-1C6D-449B-AA55-740EBE0195C3}"/>
              </a:ext>
            </a:extLst>
          </p:cNvPr>
          <p:cNvSpPr txBox="1"/>
          <p:nvPr/>
        </p:nvSpPr>
        <p:spPr>
          <a:xfrm>
            <a:off x="5341689" y="3442038"/>
            <a:ext cx="4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585BF-F7F6-4581-99FC-16D9F6B3254A}"/>
              </a:ext>
            </a:extLst>
          </p:cNvPr>
          <p:cNvSpPr txBox="1"/>
          <p:nvPr/>
        </p:nvSpPr>
        <p:spPr>
          <a:xfrm>
            <a:off x="3495414" y="4380974"/>
            <a:ext cx="59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522779B-108A-4A59-8236-756F6EC133A4}"/>
              </a:ext>
            </a:extLst>
          </p:cNvPr>
          <p:cNvSpPr/>
          <p:nvPr/>
        </p:nvSpPr>
        <p:spPr>
          <a:xfrm>
            <a:off x="412460" y="1340066"/>
            <a:ext cx="5768829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 for a short delay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EA32E0BF-8702-4679-BD94-9FEDE1FA44C9}"/>
              </a:ext>
            </a:extLst>
          </p:cNvPr>
          <p:cNvSpPr/>
          <p:nvPr/>
        </p:nvSpPr>
        <p:spPr>
          <a:xfrm>
            <a:off x="4333608" y="688715"/>
            <a:ext cx="453006" cy="4949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644BBE3-6F8E-4939-A2D5-00B538FC4AA8}"/>
              </a:ext>
            </a:extLst>
          </p:cNvPr>
          <p:cNvSpPr/>
          <p:nvPr/>
        </p:nvSpPr>
        <p:spPr>
          <a:xfrm>
            <a:off x="327171" y="5814208"/>
            <a:ext cx="2130803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report to repository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2CA03E46-FBCC-4218-BE3B-ABA29F55E721}"/>
              </a:ext>
            </a:extLst>
          </p:cNvPr>
          <p:cNvSpPr/>
          <p:nvPr/>
        </p:nvSpPr>
        <p:spPr>
          <a:xfrm rot="10800000">
            <a:off x="981510" y="5252145"/>
            <a:ext cx="453006" cy="4949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4DCFDDD2-BF4D-4F15-BF68-9C83E67CEAFB}"/>
              </a:ext>
            </a:extLst>
          </p:cNvPr>
          <p:cNvSpPr/>
          <p:nvPr/>
        </p:nvSpPr>
        <p:spPr>
          <a:xfrm>
            <a:off x="10916816" y="92278"/>
            <a:ext cx="438539" cy="49495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763C8D1-B94E-4907-AE63-E49EDCDF8840}"/>
              </a:ext>
            </a:extLst>
          </p:cNvPr>
          <p:cNvSpPr/>
          <p:nvPr/>
        </p:nvSpPr>
        <p:spPr>
          <a:xfrm>
            <a:off x="2513902" y="5814207"/>
            <a:ext cx="438539" cy="49495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64EFBB50-AF3A-47E3-B2BF-614DAE56E978}"/>
              </a:ext>
            </a:extLst>
          </p:cNvPr>
          <p:cNvSpPr/>
          <p:nvPr/>
        </p:nvSpPr>
        <p:spPr>
          <a:xfrm>
            <a:off x="3252831" y="5311997"/>
            <a:ext cx="2541864" cy="8572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101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12</cp:revision>
  <dcterms:created xsi:type="dcterms:W3CDTF">2022-02-28T22:20:14Z</dcterms:created>
  <dcterms:modified xsi:type="dcterms:W3CDTF">2022-03-06T16:36:30Z</dcterms:modified>
</cp:coreProperties>
</file>