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9AD6-8F6E-4837-82F9-5CF69AA8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0B1BC-C43E-4C43-B058-063B711E9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9975-98AD-4DF0-8D82-A57716A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B506-4349-4670-98A4-053776ED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DCA0-1848-4A25-A80E-7E59D398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F5C-D78E-4ACB-A6E6-015BD01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4BB1-E0BC-4FAA-AB54-D4901E8A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F8F3-CC44-4D76-BFDD-93EE889E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D74-7424-4665-88BC-5ECEAB7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4416-91B6-440F-8421-5D72E82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CF87-7EE9-4C77-8102-EFD8586E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D346-7377-4396-A242-CB0B5FBF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321D-D870-4C8A-9B79-2C7416C6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055A-BE90-47F7-AD29-7934368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1DE-A37E-47C8-A10B-CC730C9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492-BFC8-4E73-835E-5573E22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8ABD-CB9C-4A49-AD7F-A7BC9803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71E3-ABF0-4A39-B7BB-56166410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39A-F7A1-4D7B-9A53-CEEEF342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AF3B-0D46-42CB-9981-005EE32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2AA5-AFC0-4B80-B783-ABBAE85B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8D3F-3311-4B84-8E1A-B98A1262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65C-24BB-444A-BF09-45AE71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44D1-2B76-41ED-AB0A-31CFC1D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F531-11C1-41CC-8277-C30BCE55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EFA5-30A8-4B60-AE73-E5BDC056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666E-8FEC-4F8F-8DF9-4CFDDAF1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27EB-A2B4-4684-8FEE-3FE337CC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119B-DF5B-4B1C-B175-94259191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CA7F-0B93-4CA6-AEA4-855E076B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72E8-CDDF-427C-8CCD-03B485B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7B9C-3792-4E85-B76E-19684AB8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83B1-7ACB-4554-8446-759EF802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5992-BBEB-4387-A7A8-5F469A50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33F81-ACF6-4FA5-9511-7C8B9847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4BC1C-1A2F-471F-BAA0-01343CDE1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90550-28C8-44B6-96FE-7D16F4A5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1DFC4-8316-48D3-83F4-EDB1F36F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66818-08CC-4D52-94AA-9425CE4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97E-8095-4560-ACB8-58BF90F3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BA2F6-376E-4690-8CFF-79570B9A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124B0-32D0-49E7-8B58-255BA3A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7F1A5-9BBA-402B-AB2C-151293F5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B8331-EE47-45D1-A8B8-ED9D7B7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3529-F8CC-4FFF-92F7-4A5F8AF7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5C3-167E-4EF7-8282-0BF6EDE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B55-E3DF-436F-8A14-44E560D5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A25E-F9BD-4A7D-A134-5649977E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860A-0138-4EE6-B9ED-69EAAEA7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879C-27C9-4949-BC91-6873E519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9037-FB32-446A-9377-8C8F5808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1D51-B27A-4B89-958B-32FC0BB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5DC-44DD-444E-92EE-83C0AD0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A865-F0EB-4C79-89C0-2F9DBF37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9297-E2D1-4DD6-9B12-037CDD71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BB68-916F-445A-9D21-A23A69F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082E-7E69-4404-9B3D-C5DA7738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CA38-3A86-41DD-8B58-DFB1C78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5A7A-37CB-4C3F-A64C-1EF39E14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9218-BCA4-43B4-933F-2AEAC4BD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6F55-5DB8-412A-A85B-671DE664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7A079-B31B-4090-91C5-D173FD87E4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9444-D667-4731-8A71-BC229276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EE8C-BECA-4469-A485-35B266220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BEA3-4F2A-4648-BBDE-A0DEFEFA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B568-5B4C-45C3-863E-B9A14DD7B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4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9E4FE-565B-46E4-9DA8-7390F50946FC}"/>
              </a:ext>
            </a:extLst>
          </p:cNvPr>
          <p:cNvSpPr/>
          <p:nvPr/>
        </p:nvSpPr>
        <p:spPr>
          <a:xfrm>
            <a:off x="370999" y="335559"/>
            <a:ext cx="2827090" cy="6006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C6F75-0191-4E96-AE07-2DF8904CF334}"/>
              </a:ext>
            </a:extLst>
          </p:cNvPr>
          <p:cNvSpPr/>
          <p:nvPr/>
        </p:nvSpPr>
        <p:spPr>
          <a:xfrm>
            <a:off x="10830173" y="335560"/>
            <a:ext cx="767778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8FB1C-96FA-4619-8B21-326841B5ECF7}"/>
              </a:ext>
            </a:extLst>
          </p:cNvPr>
          <p:cNvSpPr/>
          <p:nvPr/>
        </p:nvSpPr>
        <p:spPr>
          <a:xfrm>
            <a:off x="9191096" y="335558"/>
            <a:ext cx="767779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7463-916A-4865-8360-1A3B8B0C37B6}"/>
              </a:ext>
            </a:extLst>
          </p:cNvPr>
          <p:cNvSpPr/>
          <p:nvPr/>
        </p:nvSpPr>
        <p:spPr>
          <a:xfrm>
            <a:off x="7524470" y="335557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2A5779-D496-4E1C-BCC7-2EC302A24C80}"/>
              </a:ext>
            </a:extLst>
          </p:cNvPr>
          <p:cNvSpPr/>
          <p:nvPr/>
        </p:nvSpPr>
        <p:spPr>
          <a:xfrm>
            <a:off x="8437650" y="2556586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A47412-5B59-4C81-83CE-5C4196F34C6B}"/>
              </a:ext>
            </a:extLst>
          </p:cNvPr>
          <p:cNvSpPr/>
          <p:nvPr/>
        </p:nvSpPr>
        <p:spPr>
          <a:xfrm>
            <a:off x="10187914" y="2584579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E23004-6F4B-4FCE-8ADA-E4A0094821FE}"/>
              </a:ext>
            </a:extLst>
          </p:cNvPr>
          <p:cNvSpPr/>
          <p:nvPr/>
        </p:nvSpPr>
        <p:spPr>
          <a:xfrm>
            <a:off x="6760199" y="2556585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AACF3-6237-465E-8D89-72FBA7CA39BA}"/>
              </a:ext>
            </a:extLst>
          </p:cNvPr>
          <p:cNvSpPr txBox="1"/>
          <p:nvPr/>
        </p:nvSpPr>
        <p:spPr>
          <a:xfrm>
            <a:off x="7548598" y="718457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A39B-7928-4E0D-9FE1-CF98A1FB4C70}"/>
              </a:ext>
            </a:extLst>
          </p:cNvPr>
          <p:cNvSpPr txBox="1"/>
          <p:nvPr/>
        </p:nvSpPr>
        <p:spPr>
          <a:xfrm>
            <a:off x="9298397" y="746449"/>
            <a:ext cx="5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C428F-3593-4078-BD8D-6005680F6C78}"/>
              </a:ext>
            </a:extLst>
          </p:cNvPr>
          <p:cNvSpPr txBox="1"/>
          <p:nvPr/>
        </p:nvSpPr>
        <p:spPr>
          <a:xfrm>
            <a:off x="10830173" y="718457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6B6F7B-6F80-45AC-AD29-10B401F5F937}"/>
              </a:ext>
            </a:extLst>
          </p:cNvPr>
          <p:cNvSpPr/>
          <p:nvPr/>
        </p:nvSpPr>
        <p:spPr>
          <a:xfrm>
            <a:off x="4014678" y="264021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50570B-5C70-414F-BB24-F5D17E2E0911}"/>
              </a:ext>
            </a:extLst>
          </p:cNvPr>
          <p:cNvSpPr/>
          <p:nvPr/>
        </p:nvSpPr>
        <p:spPr>
          <a:xfrm>
            <a:off x="4998617" y="2556584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613AB-FE32-45AC-A651-9C8A06C0636E}"/>
              </a:ext>
            </a:extLst>
          </p:cNvPr>
          <p:cNvSpPr txBox="1"/>
          <p:nvPr/>
        </p:nvSpPr>
        <p:spPr>
          <a:xfrm rot="16200000">
            <a:off x="3142948" y="308261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233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9EABB-F219-4378-9CE1-B4B53683E9C5}"/>
              </a:ext>
            </a:extLst>
          </p:cNvPr>
          <p:cNvSpPr txBox="1"/>
          <p:nvPr/>
        </p:nvSpPr>
        <p:spPr>
          <a:xfrm>
            <a:off x="3189601" y="2289511"/>
            <a:ext cx="60065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 (</a:t>
            </a:r>
            <a:r>
              <a:rPr lang="en-GB" b="1" dirty="0"/>
              <a:t>build, unit tests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0CECE-5857-4A7A-806D-B6C67333A343}"/>
              </a:ext>
            </a:extLst>
          </p:cNvPr>
          <p:cNvSpPr txBox="1"/>
          <p:nvPr/>
        </p:nvSpPr>
        <p:spPr>
          <a:xfrm>
            <a:off x="1035698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 end code 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8D92-8EF8-4144-8FA8-99FDBCC23008}"/>
              </a:ext>
            </a:extLst>
          </p:cNvPr>
          <p:cNvSpPr txBox="1"/>
          <p:nvPr/>
        </p:nvSpPr>
        <p:spPr>
          <a:xfrm>
            <a:off x="7573347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Front end code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4AF1921-80B0-4A54-840C-E268C09BED05}"/>
              </a:ext>
            </a:extLst>
          </p:cNvPr>
          <p:cNvSpPr/>
          <p:nvPr/>
        </p:nvSpPr>
        <p:spPr>
          <a:xfrm>
            <a:off x="3189601" y="1268963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4E3919B-2A95-484A-B8A6-9B131AD96752}"/>
              </a:ext>
            </a:extLst>
          </p:cNvPr>
          <p:cNvSpPr/>
          <p:nvPr/>
        </p:nvSpPr>
        <p:spPr>
          <a:xfrm>
            <a:off x="8812095" y="1245446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48AC1C-DAC4-4AB3-A904-CE923FF717E0}"/>
              </a:ext>
            </a:extLst>
          </p:cNvPr>
          <p:cNvSpPr/>
          <p:nvPr/>
        </p:nvSpPr>
        <p:spPr>
          <a:xfrm>
            <a:off x="5903988" y="2848962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C987A-DE8C-417D-B4A2-ED49601AD08C}"/>
              </a:ext>
            </a:extLst>
          </p:cNvPr>
          <p:cNvSpPr txBox="1"/>
          <p:nvPr/>
        </p:nvSpPr>
        <p:spPr>
          <a:xfrm>
            <a:off x="3189601" y="363819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(DEV)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C8242-AD08-4053-AE9B-2FF295411A7B}"/>
              </a:ext>
            </a:extLst>
          </p:cNvPr>
          <p:cNvSpPr txBox="1"/>
          <p:nvPr/>
        </p:nvSpPr>
        <p:spPr>
          <a:xfrm>
            <a:off x="3189601" y="4968746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(UAT)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188F4-6A53-4EB1-88D4-58A9DCDE7CEE}"/>
              </a:ext>
            </a:extLst>
          </p:cNvPr>
          <p:cNvSpPr txBox="1"/>
          <p:nvPr/>
        </p:nvSpPr>
        <p:spPr>
          <a:xfrm>
            <a:off x="3189601" y="6308620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(PROD)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585BD0-4BF9-4B45-B6A4-7BFD9784CF31}"/>
              </a:ext>
            </a:extLst>
          </p:cNvPr>
          <p:cNvSpPr/>
          <p:nvPr/>
        </p:nvSpPr>
        <p:spPr>
          <a:xfrm>
            <a:off x="5903988" y="4134281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3A0D28-12E2-44F9-AD0A-B8F0179F0290}"/>
              </a:ext>
            </a:extLst>
          </p:cNvPr>
          <p:cNvSpPr/>
          <p:nvPr/>
        </p:nvSpPr>
        <p:spPr>
          <a:xfrm>
            <a:off x="5903988" y="5438927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B666DE-FAFF-41B3-BF2B-EF50F3DDE338}"/>
              </a:ext>
            </a:extLst>
          </p:cNvPr>
          <p:cNvSpPr/>
          <p:nvPr/>
        </p:nvSpPr>
        <p:spPr>
          <a:xfrm>
            <a:off x="671119" y="307742"/>
            <a:ext cx="10763075" cy="81931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751F-5B4A-4E79-9A09-974C58A32852}"/>
              </a:ext>
            </a:extLst>
          </p:cNvPr>
          <p:cNvSpPr txBox="1"/>
          <p:nvPr/>
        </p:nvSpPr>
        <p:spPr>
          <a:xfrm>
            <a:off x="5467739" y="419878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312B9-A59F-48A9-8D49-CAF7ED4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2188077"/>
            <a:ext cx="535949" cy="470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EC43F7-F553-4B93-92D5-DA622B09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3554661"/>
            <a:ext cx="535949" cy="4707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3B1E4-195B-4AC2-8587-E2B3D80E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4852206"/>
            <a:ext cx="535949" cy="470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62D677-CFDB-4C8B-B1FF-527C990F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6166715"/>
            <a:ext cx="535949" cy="4707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A3EF805-C2A0-4765-95C2-121BB63A4C8A}"/>
              </a:ext>
            </a:extLst>
          </p:cNvPr>
          <p:cNvSpPr/>
          <p:nvPr/>
        </p:nvSpPr>
        <p:spPr>
          <a:xfrm>
            <a:off x="671120" y="1960254"/>
            <a:ext cx="8902368" cy="481376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AED31C-8BB6-4291-A514-2C0D2ED56E04}"/>
              </a:ext>
            </a:extLst>
          </p:cNvPr>
          <p:cNvSpPr txBox="1"/>
          <p:nvPr/>
        </p:nvSpPr>
        <p:spPr>
          <a:xfrm rot="16200000">
            <a:off x="-45101" y="4299067"/>
            <a:ext cx="4388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Devops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AA8B4-8E5D-4BA3-855F-1A703A81B3C3}"/>
              </a:ext>
            </a:extLst>
          </p:cNvPr>
          <p:cNvSpPr txBox="1"/>
          <p:nvPr/>
        </p:nvSpPr>
        <p:spPr>
          <a:xfrm rot="16200000">
            <a:off x="8877724" y="4313509"/>
            <a:ext cx="43884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7C157A-E160-4A57-AFBF-6EDD4D39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403" y="4367138"/>
            <a:ext cx="298953" cy="29895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DC1D9CE-694F-4FAD-9C5F-B6886ABE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0878" y="3954279"/>
            <a:ext cx="360004" cy="36000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80D4DE7-4691-4E3B-9641-A5A21651A681}"/>
              </a:ext>
            </a:extLst>
          </p:cNvPr>
          <p:cNvSpPr/>
          <p:nvPr/>
        </p:nvSpPr>
        <p:spPr>
          <a:xfrm>
            <a:off x="9993086" y="4236098"/>
            <a:ext cx="653143" cy="42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14</cp:revision>
  <dcterms:created xsi:type="dcterms:W3CDTF">2022-02-14T21:53:57Z</dcterms:created>
  <dcterms:modified xsi:type="dcterms:W3CDTF">2022-02-14T22:20:25Z</dcterms:modified>
</cp:coreProperties>
</file>