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0000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42" autoAdjust="0"/>
  </p:normalViewPr>
  <p:slideViewPr>
    <p:cSldViewPr snapToGrid="0">
      <p:cViewPr>
        <p:scale>
          <a:sx n="100" d="100"/>
          <a:sy n="100" d="100"/>
        </p:scale>
        <p:origin x="-468" y="-12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489453"/>
            <a:ext cx="10363200" cy="9550400"/>
          </a:xfrm>
        </p:spPr>
        <p:txBody>
          <a:bodyPr anchor="b"/>
          <a:lstStyle>
            <a:lvl1pPr algn="ctr">
              <a:defRPr sz="7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408152"/>
            <a:ext cx="9144000" cy="662304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60" indent="0" algn="ctr">
              <a:buNone/>
              <a:defRPr sz="2666"/>
            </a:lvl2pPr>
            <a:lvl3pPr marL="1219121" indent="0" algn="ctr">
              <a:buNone/>
              <a:defRPr sz="2400"/>
            </a:lvl3pPr>
            <a:lvl4pPr marL="1828681" indent="0" algn="ctr">
              <a:buNone/>
              <a:defRPr sz="2132"/>
            </a:lvl4pPr>
            <a:lvl5pPr marL="2438242" indent="0" algn="ctr">
              <a:buNone/>
              <a:defRPr sz="2132"/>
            </a:lvl5pPr>
            <a:lvl6pPr marL="3047802" indent="0" algn="ctr">
              <a:buNone/>
              <a:defRPr sz="2132"/>
            </a:lvl6pPr>
            <a:lvl7pPr marL="3657362" indent="0" algn="ctr">
              <a:buNone/>
              <a:defRPr sz="2132"/>
            </a:lvl7pPr>
            <a:lvl8pPr marL="4266923" indent="0" algn="ctr">
              <a:buNone/>
              <a:defRPr sz="2132"/>
            </a:lvl8pPr>
            <a:lvl9pPr marL="4876483" indent="0" algn="ctr">
              <a:buNone/>
              <a:defRPr sz="21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09B1-2917-48A3-B61C-C70AFB60AD5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D464-3ADD-4C11-99DF-0CF6AB7F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5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09B1-2917-48A3-B61C-C70AFB60AD5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D464-3ADD-4C11-99DF-0CF6AB7F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7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460501"/>
            <a:ext cx="26289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460501"/>
            <a:ext cx="77343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09B1-2917-48A3-B61C-C70AFB60AD5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D464-3ADD-4C11-99DF-0CF6AB7F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7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09B1-2917-48A3-B61C-C70AFB60AD5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D464-3ADD-4C11-99DF-0CF6AB7F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2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838959"/>
            <a:ext cx="10515600" cy="11410948"/>
          </a:xfrm>
        </p:spPr>
        <p:txBody>
          <a:bodyPr anchor="b"/>
          <a:lstStyle>
            <a:lvl1pPr>
              <a:defRPr sz="7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8357858"/>
            <a:ext cx="10515600" cy="600074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6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2pPr>
            <a:lvl3pPr marL="121912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681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4pPr>
            <a:lvl5pPr marL="2438242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5pPr>
            <a:lvl6pPr marL="3047802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6pPr>
            <a:lvl7pPr marL="3657362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7pPr>
            <a:lvl8pPr marL="4266923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8pPr>
            <a:lvl9pPr marL="4876483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09B1-2917-48A3-B61C-C70AFB60AD5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D464-3ADD-4C11-99DF-0CF6AB7F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6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302500"/>
            <a:ext cx="5181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302500"/>
            <a:ext cx="5181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09B1-2917-48A3-B61C-C70AFB60AD5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D464-3ADD-4C11-99DF-0CF6AB7F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9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60507"/>
            <a:ext cx="105156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6724653"/>
            <a:ext cx="5157787" cy="32956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60" indent="0">
              <a:buNone/>
              <a:defRPr sz="2666" b="1"/>
            </a:lvl2pPr>
            <a:lvl3pPr marL="1219121" indent="0">
              <a:buNone/>
              <a:defRPr sz="2400" b="1"/>
            </a:lvl3pPr>
            <a:lvl4pPr marL="1828681" indent="0">
              <a:buNone/>
              <a:defRPr sz="2132" b="1"/>
            </a:lvl4pPr>
            <a:lvl5pPr marL="2438242" indent="0">
              <a:buNone/>
              <a:defRPr sz="2132" b="1"/>
            </a:lvl5pPr>
            <a:lvl6pPr marL="3047802" indent="0">
              <a:buNone/>
              <a:defRPr sz="2132" b="1"/>
            </a:lvl6pPr>
            <a:lvl7pPr marL="3657362" indent="0">
              <a:buNone/>
              <a:defRPr sz="2132" b="1"/>
            </a:lvl7pPr>
            <a:lvl8pPr marL="4266923" indent="0">
              <a:buNone/>
              <a:defRPr sz="2132" b="1"/>
            </a:lvl8pPr>
            <a:lvl9pPr marL="4876483" indent="0">
              <a:buNone/>
              <a:defRPr sz="21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10020300"/>
            <a:ext cx="5157787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6724653"/>
            <a:ext cx="5183188" cy="32956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60" indent="0">
              <a:buNone/>
              <a:defRPr sz="2666" b="1"/>
            </a:lvl2pPr>
            <a:lvl3pPr marL="1219121" indent="0">
              <a:buNone/>
              <a:defRPr sz="2400" b="1"/>
            </a:lvl3pPr>
            <a:lvl4pPr marL="1828681" indent="0">
              <a:buNone/>
              <a:defRPr sz="2132" b="1"/>
            </a:lvl4pPr>
            <a:lvl5pPr marL="2438242" indent="0">
              <a:buNone/>
              <a:defRPr sz="2132" b="1"/>
            </a:lvl5pPr>
            <a:lvl6pPr marL="3047802" indent="0">
              <a:buNone/>
              <a:defRPr sz="2132" b="1"/>
            </a:lvl6pPr>
            <a:lvl7pPr marL="3657362" indent="0">
              <a:buNone/>
              <a:defRPr sz="2132" b="1"/>
            </a:lvl7pPr>
            <a:lvl8pPr marL="4266923" indent="0">
              <a:buNone/>
              <a:defRPr sz="2132" b="1"/>
            </a:lvl8pPr>
            <a:lvl9pPr marL="4876483" indent="0">
              <a:buNone/>
              <a:defRPr sz="21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0020300"/>
            <a:ext cx="5183188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09B1-2917-48A3-B61C-C70AFB60AD5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D464-3ADD-4C11-99DF-0CF6AB7F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1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09B1-2917-48A3-B61C-C70AFB60AD5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D464-3ADD-4C11-99DF-0CF6AB7F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2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09B1-2917-48A3-B61C-C70AFB60AD5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D464-3ADD-4C11-99DF-0CF6AB7F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9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828800"/>
            <a:ext cx="3932237" cy="6400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949707"/>
            <a:ext cx="6172200" cy="194945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8229600"/>
            <a:ext cx="3932237" cy="15246352"/>
          </a:xfrm>
        </p:spPr>
        <p:txBody>
          <a:bodyPr/>
          <a:lstStyle>
            <a:lvl1pPr marL="0" indent="0">
              <a:buNone/>
              <a:defRPr sz="2132"/>
            </a:lvl1pPr>
            <a:lvl2pPr marL="609560" indent="0">
              <a:buNone/>
              <a:defRPr sz="1867"/>
            </a:lvl2pPr>
            <a:lvl3pPr marL="1219121" indent="0">
              <a:buNone/>
              <a:defRPr sz="1600"/>
            </a:lvl3pPr>
            <a:lvl4pPr marL="1828681" indent="0">
              <a:buNone/>
              <a:defRPr sz="1333"/>
            </a:lvl4pPr>
            <a:lvl5pPr marL="2438242" indent="0">
              <a:buNone/>
              <a:defRPr sz="1333"/>
            </a:lvl5pPr>
            <a:lvl6pPr marL="3047802" indent="0">
              <a:buNone/>
              <a:defRPr sz="1333"/>
            </a:lvl6pPr>
            <a:lvl7pPr marL="3657362" indent="0">
              <a:buNone/>
              <a:defRPr sz="1333"/>
            </a:lvl7pPr>
            <a:lvl8pPr marL="4266923" indent="0">
              <a:buNone/>
              <a:defRPr sz="1333"/>
            </a:lvl8pPr>
            <a:lvl9pPr marL="4876483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09B1-2917-48A3-B61C-C70AFB60AD5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D464-3ADD-4C11-99DF-0CF6AB7F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4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828800"/>
            <a:ext cx="3932237" cy="6400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949707"/>
            <a:ext cx="6172200" cy="194945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60" indent="0">
              <a:buNone/>
              <a:defRPr sz="3733"/>
            </a:lvl2pPr>
            <a:lvl3pPr marL="1219121" indent="0">
              <a:buNone/>
              <a:defRPr sz="3200"/>
            </a:lvl3pPr>
            <a:lvl4pPr marL="1828681" indent="0">
              <a:buNone/>
              <a:defRPr sz="2666"/>
            </a:lvl4pPr>
            <a:lvl5pPr marL="2438242" indent="0">
              <a:buNone/>
              <a:defRPr sz="2666"/>
            </a:lvl5pPr>
            <a:lvl6pPr marL="3047802" indent="0">
              <a:buNone/>
              <a:defRPr sz="2666"/>
            </a:lvl6pPr>
            <a:lvl7pPr marL="3657362" indent="0">
              <a:buNone/>
              <a:defRPr sz="2666"/>
            </a:lvl7pPr>
            <a:lvl8pPr marL="4266923" indent="0">
              <a:buNone/>
              <a:defRPr sz="2666"/>
            </a:lvl8pPr>
            <a:lvl9pPr marL="4876483" indent="0">
              <a:buNone/>
              <a:defRPr sz="266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8229600"/>
            <a:ext cx="3932237" cy="15246352"/>
          </a:xfrm>
        </p:spPr>
        <p:txBody>
          <a:bodyPr/>
          <a:lstStyle>
            <a:lvl1pPr marL="0" indent="0">
              <a:buNone/>
              <a:defRPr sz="2132"/>
            </a:lvl1pPr>
            <a:lvl2pPr marL="609560" indent="0">
              <a:buNone/>
              <a:defRPr sz="1867"/>
            </a:lvl2pPr>
            <a:lvl3pPr marL="1219121" indent="0">
              <a:buNone/>
              <a:defRPr sz="1600"/>
            </a:lvl3pPr>
            <a:lvl4pPr marL="1828681" indent="0">
              <a:buNone/>
              <a:defRPr sz="1333"/>
            </a:lvl4pPr>
            <a:lvl5pPr marL="2438242" indent="0">
              <a:buNone/>
              <a:defRPr sz="1333"/>
            </a:lvl5pPr>
            <a:lvl6pPr marL="3047802" indent="0">
              <a:buNone/>
              <a:defRPr sz="1333"/>
            </a:lvl6pPr>
            <a:lvl7pPr marL="3657362" indent="0">
              <a:buNone/>
              <a:defRPr sz="1333"/>
            </a:lvl7pPr>
            <a:lvl8pPr marL="4266923" indent="0">
              <a:buNone/>
              <a:defRPr sz="1333"/>
            </a:lvl8pPr>
            <a:lvl9pPr marL="4876483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09B1-2917-48A3-B61C-C70AFB60AD5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D464-3ADD-4C11-99DF-0CF6AB7F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4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60507"/>
            <a:ext cx="105156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302500"/>
            <a:ext cx="105156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5425407"/>
            <a:ext cx="2743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509B1-2917-48A3-B61C-C70AFB60AD5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5425407"/>
            <a:ext cx="41148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5425407"/>
            <a:ext cx="2743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0D464-3ADD-4C11-99DF-0CF6AB7F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4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21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80" indent="-304780" algn="l" defTabSz="1219121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40" indent="-304780" algn="l" defTabSz="121912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02" indent="-304780" algn="l" defTabSz="121912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3pPr>
      <a:lvl4pPr marL="2133462" indent="-304780" algn="l" defTabSz="121912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21" indent="-304780" algn="l" defTabSz="121912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582" indent="-304780" algn="l" defTabSz="121912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4" indent="-304780" algn="l" defTabSz="121912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3" indent="-304780" algn="l" defTabSz="121912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0" algn="l" defTabSz="121912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1" algn="l" defTabSz="121912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F817C11-14C0-4426-93D8-33528FE749A0}"/>
              </a:ext>
            </a:extLst>
          </p:cNvPr>
          <p:cNvSpPr/>
          <p:nvPr/>
        </p:nvSpPr>
        <p:spPr>
          <a:xfrm>
            <a:off x="0" y="20028311"/>
            <a:ext cx="12192000" cy="29201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7A55AD-662D-4B61-9E0F-10929404446D}"/>
              </a:ext>
            </a:extLst>
          </p:cNvPr>
          <p:cNvSpPr/>
          <p:nvPr/>
        </p:nvSpPr>
        <p:spPr>
          <a:xfrm>
            <a:off x="0" y="8992730"/>
            <a:ext cx="12192000" cy="3968604"/>
          </a:xfrm>
          <a:prstGeom prst="rect">
            <a:avLst/>
          </a:prstGeom>
          <a:solidFill>
            <a:srgbClr val="4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E169B34-0D0A-4D03-9ECA-295AA3052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309" y="9108845"/>
            <a:ext cx="8100106" cy="3852490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21E4301-26E9-4771-9D50-A410BAB5C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4731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26BA43A-FEC5-4BFE-92A0-7D764F76A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0499" y="147575"/>
            <a:ext cx="564296" cy="6010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A7E8DA-F1CB-4157-8998-2835328040C5}"/>
              </a:ext>
            </a:extLst>
          </p:cNvPr>
          <p:cNvSpPr txBox="1"/>
          <p:nvPr/>
        </p:nvSpPr>
        <p:spPr>
          <a:xfrm>
            <a:off x="2324101" y="263429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Menu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764E9-1C2B-44FF-A25E-D5677BC3657B}"/>
              </a:ext>
            </a:extLst>
          </p:cNvPr>
          <p:cNvSpPr txBox="1"/>
          <p:nvPr/>
        </p:nvSpPr>
        <p:spPr>
          <a:xfrm>
            <a:off x="3682711" y="263429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Order Online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46C477-F3DE-44B1-B514-18D19EE657AB}"/>
              </a:ext>
            </a:extLst>
          </p:cNvPr>
          <p:cNvSpPr txBox="1"/>
          <p:nvPr/>
        </p:nvSpPr>
        <p:spPr>
          <a:xfrm>
            <a:off x="5751454" y="263429"/>
            <a:ext cx="9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Tracker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EE62D7-F104-4145-902C-1C097AD287D4}"/>
              </a:ext>
            </a:extLst>
          </p:cNvPr>
          <p:cNvSpPr txBox="1"/>
          <p:nvPr/>
        </p:nvSpPr>
        <p:spPr>
          <a:xfrm>
            <a:off x="7310633" y="263429"/>
            <a:ext cx="99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Rewards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B0F9A8-38F3-42C1-A691-71C6A63B1E40}"/>
              </a:ext>
            </a:extLst>
          </p:cNvPr>
          <p:cNvSpPr/>
          <p:nvPr/>
        </p:nvSpPr>
        <p:spPr>
          <a:xfrm>
            <a:off x="5500702" y="4646671"/>
            <a:ext cx="1190624" cy="56411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ell MT" panose="02020503060305020303" pitchFamily="18" charset="0"/>
              </a:rPr>
              <a:t>Deliver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35A2A0-F7A3-44CC-BB5B-0D514C4548D4}"/>
              </a:ext>
            </a:extLst>
          </p:cNvPr>
          <p:cNvSpPr txBox="1"/>
          <p:nvPr/>
        </p:nvSpPr>
        <p:spPr>
          <a:xfrm>
            <a:off x="8929186" y="263429"/>
            <a:ext cx="94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Support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BCF231-4D02-41FA-AD46-FD6125C7FFB6}"/>
              </a:ext>
            </a:extLst>
          </p:cNvPr>
          <p:cNvSpPr txBox="1"/>
          <p:nvPr/>
        </p:nvSpPr>
        <p:spPr>
          <a:xfrm>
            <a:off x="3966252" y="3442058"/>
            <a:ext cx="4510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Bell MT" panose="02020503060305020303" pitchFamily="18" charset="0"/>
              </a:rPr>
              <a:t>LOREM IPSUM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1F0282-5E39-43B6-9255-F4D959FC9065}"/>
              </a:ext>
            </a:extLst>
          </p:cNvPr>
          <p:cNvSpPr txBox="1"/>
          <p:nvPr/>
        </p:nvSpPr>
        <p:spPr>
          <a:xfrm>
            <a:off x="1427574" y="10283537"/>
            <a:ext cx="4510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Bell MT" panose="02020503060305020303" pitchFamily="18" charset="0"/>
              </a:rPr>
              <a:t>LOREM IPSUM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DOLOR. SIT. AMET.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A02E156-F00D-4372-BB5E-9768F18CD28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5" r="36746"/>
          <a:stretch/>
        </p:blipFill>
        <p:spPr>
          <a:xfrm>
            <a:off x="872601" y="13742373"/>
            <a:ext cx="2842874" cy="428957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4278A1B-A2A0-407D-9DA9-0F486AE18B96}"/>
              </a:ext>
            </a:extLst>
          </p:cNvPr>
          <p:cNvSpPr txBox="1"/>
          <p:nvPr/>
        </p:nvSpPr>
        <p:spPr>
          <a:xfrm>
            <a:off x="1399106" y="18127625"/>
            <a:ext cx="1947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Bell MT" panose="02020503060305020303" pitchFamily="18" charset="0"/>
              </a:rPr>
              <a:t>Item A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Buy &gt;</a:t>
            </a:r>
          </a:p>
        </p:txBody>
      </p:sp>
      <p:pic>
        <p:nvPicPr>
          <p:cNvPr id="32" name="Picture 31" descr="A picture containing food, close, bread, sliced&#10;&#10;Description automatically generated">
            <a:extLst>
              <a:ext uri="{FF2B5EF4-FFF2-40B4-BE49-F238E27FC236}">
                <a16:creationId xmlns:a16="http://schemas.microsoft.com/office/drawing/2014/main" id="{AF651605-97CB-4B45-BDF3-07F288BF2A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563" y="13712406"/>
            <a:ext cx="2842874" cy="426431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F1B7797-1B8A-48B3-BF58-673FE379C0C2}"/>
              </a:ext>
            </a:extLst>
          </p:cNvPr>
          <p:cNvSpPr txBox="1"/>
          <p:nvPr/>
        </p:nvSpPr>
        <p:spPr>
          <a:xfrm>
            <a:off x="5043332" y="18127625"/>
            <a:ext cx="1947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Bell MT" panose="02020503060305020303" pitchFamily="18" charset="0"/>
              </a:rPr>
              <a:t>Item B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Buy &gt;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10E1202-2039-47E1-8779-731302B3B37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2" r="26887"/>
          <a:stretch/>
        </p:blipFill>
        <p:spPr>
          <a:xfrm>
            <a:off x="8476527" y="13648732"/>
            <a:ext cx="2842874" cy="432798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BDA1C16-C884-4316-8F90-EADAD4C9820A}"/>
              </a:ext>
            </a:extLst>
          </p:cNvPr>
          <p:cNvSpPr txBox="1"/>
          <p:nvPr/>
        </p:nvSpPr>
        <p:spPr>
          <a:xfrm>
            <a:off x="8845295" y="18127625"/>
            <a:ext cx="1947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Bell MT" panose="02020503060305020303" pitchFamily="18" charset="0"/>
              </a:rPr>
              <a:t>Item C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Buy &gt;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890CD3-07CA-4B3C-984E-2D3A0281022E}"/>
              </a:ext>
            </a:extLst>
          </p:cNvPr>
          <p:cNvSpPr txBox="1"/>
          <p:nvPr/>
        </p:nvSpPr>
        <p:spPr>
          <a:xfrm>
            <a:off x="624160" y="20258338"/>
            <a:ext cx="2687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Bell MT" panose="02020503060305020303" pitchFamily="18" charset="0"/>
              </a:rPr>
              <a:t>Domino’s</a:t>
            </a:r>
            <a:endParaRPr lang="en-US" sz="24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F54C59-04C5-411C-A34E-EA8A0BDC1727}"/>
              </a:ext>
            </a:extLst>
          </p:cNvPr>
          <p:cNvSpPr txBox="1"/>
          <p:nvPr/>
        </p:nvSpPr>
        <p:spPr>
          <a:xfrm>
            <a:off x="3424295" y="20469116"/>
            <a:ext cx="4152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ell MT" panose="02020503060305020303" pitchFamily="18" charset="0"/>
              </a:rPr>
              <a:t>Lorem</a:t>
            </a:r>
            <a:endParaRPr lang="en-US" sz="14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AAC21A-8FF3-4514-B140-ABDFAC28B12D}"/>
              </a:ext>
            </a:extLst>
          </p:cNvPr>
          <p:cNvSpPr txBox="1"/>
          <p:nvPr/>
        </p:nvSpPr>
        <p:spPr>
          <a:xfrm>
            <a:off x="3444224" y="21053890"/>
            <a:ext cx="4152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ell MT" panose="02020503060305020303" pitchFamily="18" charset="0"/>
              </a:rPr>
              <a:t>Dolor</a:t>
            </a:r>
            <a:endParaRPr lang="en-US" sz="14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C7EC57-7B9D-4575-9580-C1695DFEDD56}"/>
              </a:ext>
            </a:extLst>
          </p:cNvPr>
          <p:cNvSpPr txBox="1"/>
          <p:nvPr/>
        </p:nvSpPr>
        <p:spPr>
          <a:xfrm>
            <a:off x="6017318" y="20469115"/>
            <a:ext cx="4152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ell MT" panose="02020503060305020303" pitchFamily="18" charset="0"/>
              </a:rPr>
              <a:t>Ipsum</a:t>
            </a:r>
            <a:endParaRPr lang="en-US" sz="14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4A110F-B474-45D8-9FB0-4ED273067CD8}"/>
              </a:ext>
            </a:extLst>
          </p:cNvPr>
          <p:cNvSpPr txBox="1"/>
          <p:nvPr/>
        </p:nvSpPr>
        <p:spPr>
          <a:xfrm>
            <a:off x="6017318" y="21053889"/>
            <a:ext cx="4152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ell MT" panose="02020503060305020303" pitchFamily="18" charset="0"/>
              </a:rPr>
              <a:t>Sit </a:t>
            </a:r>
            <a:r>
              <a:rPr lang="en-US" sz="3200" dirty="0" err="1">
                <a:solidFill>
                  <a:schemeClr val="bg1"/>
                </a:solidFill>
                <a:latin typeface="Bell MT" panose="02020503060305020303" pitchFamily="18" charset="0"/>
              </a:rPr>
              <a:t>Amet</a:t>
            </a:r>
            <a:endParaRPr lang="en-US" sz="14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148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35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Bell MT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Huang</dc:creator>
  <cp:lastModifiedBy>Alan Huang</cp:lastModifiedBy>
  <cp:revision>1</cp:revision>
  <dcterms:created xsi:type="dcterms:W3CDTF">2021-11-10T17:41:10Z</dcterms:created>
  <dcterms:modified xsi:type="dcterms:W3CDTF">2021-11-10T20:14:25Z</dcterms:modified>
</cp:coreProperties>
</file>