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4"/>
  </p:handoutMasterIdLst>
  <p:sldIdLst>
    <p:sldId id="256" r:id="rId6"/>
    <p:sldId id="257" r:id="rId7"/>
    <p:sldId id="269" r:id="rId8"/>
    <p:sldId id="259" r:id="rId9"/>
    <p:sldId id="260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0C30-2491-4CAF-A008-08986A79EB2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9A659-8773-44F4-B07B-F69136FCC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7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7082"/>
          </a:xfrm>
        </p:spPr>
        <p:txBody>
          <a:bodyPr anchor="ctr"/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296000"/>
            <a:ext cx="10515600" cy="487510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  <a:lvl2pPr>
              <a:defRPr sz="32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4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4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96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199" y="2330787"/>
            <a:ext cx="5157787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296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0612" y="2330787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4000" y="1223999"/>
            <a:ext cx="6172200" cy="472734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00734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5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12240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14664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4000" y="1296000"/>
            <a:ext cx="10515600" cy="492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E3A41EA4-4DF5-40C2-8764-68330CAC8C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61120" y="1746504"/>
            <a:ext cx="2310384" cy="958786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pPr algn="r"/>
            <a:r>
              <a:rPr lang="en-US" altLang="zh-TW" dirty="0" smtClean="0"/>
              <a:t>SMO</a:t>
            </a:r>
            <a:br>
              <a:rPr lang="en-US" altLang="zh-TW" dirty="0" smtClean="0"/>
            </a:br>
            <a:r>
              <a:rPr lang="en-US" altLang="zh-TW" sz="1600" dirty="0" smtClean="0"/>
              <a:t>(Base on Python3.7)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36064" y="2935224"/>
            <a:ext cx="9144000" cy="1124712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b="0" dirty="0" smtClean="0">
                <a:latin typeface="Times New Roman" panose="02020603050405020304" pitchFamily="18" charset="0"/>
              </a:rPr>
              <a:t>ADN  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Henry.lin</a:t>
            </a:r>
            <a:endParaRPr lang="en-US" altLang="zh-TW" b="0" dirty="0" smtClean="0">
              <a:latin typeface="Times New Roman" panose="02020603050405020304" pitchFamily="18" charset="0"/>
            </a:endParaRPr>
          </a:p>
          <a:p>
            <a:r>
              <a:rPr lang="en-US" altLang="zh-TW" b="0" dirty="0" smtClean="0">
                <a:latin typeface="Times New Roman" panose="02020603050405020304" pitchFamily="18" charset="0"/>
              </a:rPr>
              <a:t>Henry.lin@dynasafe.com.tw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目標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344168"/>
            <a:ext cx="10515600" cy="472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協助</a:t>
            </a:r>
            <a:r>
              <a:rPr lang="en-US" altLang="zh-TW" sz="2800" dirty="0" smtClean="0"/>
              <a:t>SMO</a:t>
            </a:r>
            <a:r>
              <a:rPr lang="zh-TW" altLang="en-US" sz="2800" dirty="0" smtClean="0"/>
              <a:t>維護效率提升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6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事前準備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344168"/>
            <a:ext cx="10515600" cy="47263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Python 3  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預設路徑：</a:t>
            </a:r>
            <a:r>
              <a:rPr lang="en-US" altLang="zh-TW" sz="2800" dirty="0">
                <a:latin typeface="Times New Roman" panose="02020603050405020304" pitchFamily="18" charset="0"/>
              </a:rPr>
              <a:t>C:\Users\User\AppData\Local\Programs\Python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開啟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cmd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指向到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</a:rPr>
              <a:t>:\Users\User\AppData\Local\Programs\Python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\&lt;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安裝版本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&gt;\Scripts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並在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cmd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內輸入以下指令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pip </a:t>
            </a:r>
            <a:r>
              <a:rPr lang="en-US" altLang="zh-TW" sz="2800" dirty="0">
                <a:latin typeface="Times New Roman" panose="02020603050405020304" pitchFamily="18" charset="0"/>
              </a:rPr>
              <a:t>install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scp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pip </a:t>
            </a:r>
            <a:r>
              <a:rPr lang="en-US" altLang="zh-TW" sz="2800" dirty="0">
                <a:latin typeface="Times New Roman" panose="02020603050405020304" pitchFamily="18" charset="0"/>
              </a:rPr>
              <a:t>install </a:t>
            </a:r>
            <a:r>
              <a:rPr lang="en-US" altLang="zh-TW" sz="2800" dirty="0" err="1">
                <a:latin typeface="Times New Roman" panose="02020603050405020304" pitchFamily="18" charset="0"/>
              </a:rPr>
              <a:t>paramiko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pip install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xlrd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pip install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xlwt</a:t>
            </a:r>
            <a:endParaRPr lang="en-US" altLang="zh-TW" sz="28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pip install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python-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docx</a:t>
            </a:r>
            <a:endParaRPr lang="zh-TW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修改</a:t>
            </a:r>
            <a:r>
              <a:rPr lang="en-US" altLang="zh-TW" dirty="0" smtClean="0">
                <a:latin typeface="Times New Roman" panose="02020603050405020304" pitchFamily="18" charset="0"/>
              </a:rPr>
              <a:t>exce</a:t>
            </a:r>
            <a:r>
              <a:rPr lang="en-US" altLang="zh-TW" dirty="0">
                <a:latin typeface="Times New Roman" panose="02020603050405020304" pitchFamily="18" charset="0"/>
              </a:rPr>
              <a:t>l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55" y="1085126"/>
            <a:ext cx="9568889" cy="50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</a:rPr>
              <a:t>程式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84" y="1085126"/>
            <a:ext cx="9560431" cy="50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</a:rPr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85126"/>
            <a:ext cx="4520064" cy="48752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3" y="1085126"/>
            <a:ext cx="6624886" cy="11652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569" y="2250349"/>
            <a:ext cx="335932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尚未完成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腳本迴圈</a:t>
            </a:r>
            <a:endParaRPr lang="en-US" altLang="zh-TW" dirty="0" smtClean="0"/>
          </a:p>
          <a:p>
            <a:r>
              <a:rPr lang="zh-TW" altLang="en-US" dirty="0"/>
              <a:t>程式效能調整</a:t>
            </a:r>
          </a:p>
        </p:txBody>
      </p:sp>
    </p:spTree>
    <p:extLst>
      <p:ext uri="{BB962C8B-B14F-4D97-AF65-F5344CB8AC3E}">
        <p14:creationId xmlns:p14="http://schemas.microsoft.com/office/powerpoint/2010/main" val="146843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2662" y="2571745"/>
            <a:ext cx="7143800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TW" sz="6800" b="1" cap="all" dirty="0">
                <a:ln w="0"/>
                <a:gradFill flip="none">
                  <a:gsLst>
                    <a:gs pos="0">
                      <a:srgbClr val="7030A0"/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altLang="zh-TW" sz="6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YOU !</a:t>
            </a:r>
            <a:endParaRPr lang="zh-TW" altLang="en-US" sz="6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a42bed7-4e88-47c4-adb5-25d835c24a40">QQVT26D62WWT-125-14</_dlc_DocId>
    <_dlc_DocIdUrl xmlns="da42bed7-4e88-47c4-adb5-25d835c24a40">
      <Url>http://sps03/_layouts/DocIdRedir.aspx?ID=QQVT26D62WWT-125-14</Url>
      <Description>QQVT26D62WWT-125-14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50D7A99A8DB0244AB7A0E4FA7E6BA60" ma:contentTypeVersion="0" ma:contentTypeDescription="建立新的文件。" ma:contentTypeScope="" ma:versionID="02b624fc04f9b94fd41db5ea2e334685">
  <xsd:schema xmlns:xsd="http://www.w3.org/2001/XMLSchema" xmlns:xs="http://www.w3.org/2001/XMLSchema" xmlns:p="http://schemas.microsoft.com/office/2006/metadata/properties" xmlns:ns2="da42bed7-4e88-47c4-adb5-25d835c24a40" targetNamespace="http://schemas.microsoft.com/office/2006/metadata/properties" ma:root="true" ma:fieldsID="3f9c6f8128beca595b71bdc32f3620f4" ns2:_="">
    <xsd:import namespace="da42bed7-4e88-47c4-adb5-25d835c24a4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2bed7-4e88-47c4-adb5-25d835c24a4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EFFA384-EC65-47B3-BC2B-ACA9563F28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F6671-8938-46C6-A815-1B2F0EE49415}">
  <ds:schemaRefs>
    <ds:schemaRef ds:uri="http://schemas.microsoft.com/office/2006/metadata/properties"/>
    <ds:schemaRef ds:uri="http://schemas.microsoft.com/office/infopath/2007/PartnerControls"/>
    <ds:schemaRef ds:uri="da42bed7-4e88-47c4-adb5-25d835c24a40"/>
  </ds:schemaRefs>
</ds:datastoreItem>
</file>

<file path=customXml/itemProps3.xml><?xml version="1.0" encoding="utf-8"?>
<ds:datastoreItem xmlns:ds="http://schemas.openxmlformats.org/officeDocument/2006/customXml" ds:itemID="{C1A8E1F4-2CA8-4B34-AC3B-875707583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2bed7-4e88-47c4-adb5-25d835c24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81FE5B-D15B-449C-9291-060F354145B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73</Words>
  <Application>Microsoft Office PowerPoint</Application>
  <PresentationFormat>寬螢幕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Office 佈景主題</vt:lpstr>
      <vt:lpstr>SMO (Base on Python3.7) </vt:lpstr>
      <vt:lpstr>目標</vt:lpstr>
      <vt:lpstr>事前準備</vt:lpstr>
      <vt:lpstr>修改excel</vt:lpstr>
      <vt:lpstr>執行程式</vt:lpstr>
      <vt:lpstr>執行結果</vt:lpstr>
      <vt:lpstr>尚未完成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 Oyang</dc:creator>
  <cp:lastModifiedBy>林 書佑</cp:lastModifiedBy>
  <cp:revision>91</cp:revision>
  <dcterms:created xsi:type="dcterms:W3CDTF">2017-09-07T03:23:15Z</dcterms:created>
  <dcterms:modified xsi:type="dcterms:W3CDTF">2020-09-02T07:42:31Z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0x010100E50D7A99A8DB0244AB7A0E4FA7E6BA60</vt:lpwstr>
  </property>
  <property fmtid="{D5CDD505-2E9C-101B-9397-08002B2CF9AE}" pid="3" name="_dlc_DocIdItemGuid">
    <vt:lpwstr>d6d5bc24-6b30-4af7-875d-231e5125a422</vt:lpwstr>
  </property>
</Properties>
</file>