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215-9DFE-4845-AB9F-671A040FD31E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0279FF2-3C83-408C-8521-3B5D4B5FEF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215-9DFE-4845-AB9F-671A040FD31E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9FF2-3C83-408C-8521-3B5D4B5FEF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0279FF2-3C83-408C-8521-3B5D4B5FEF8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215-9DFE-4845-AB9F-671A040FD31E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215-9DFE-4845-AB9F-671A040FD31E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0279FF2-3C83-408C-8521-3B5D4B5FEF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215-9DFE-4845-AB9F-671A040FD31E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0279FF2-3C83-408C-8521-3B5D4B5FEF8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38B5215-9DFE-4845-AB9F-671A040FD31E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9FF2-3C83-408C-8521-3B5D4B5FEF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215-9DFE-4845-AB9F-671A040FD31E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0279FF2-3C83-408C-8521-3B5D4B5FEF8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215-9DFE-4845-AB9F-671A040FD31E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0279FF2-3C83-408C-8521-3B5D4B5FE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215-9DFE-4845-AB9F-671A040FD31E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0279FF2-3C83-408C-8521-3B5D4B5FE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0279FF2-3C83-408C-8521-3B5D4B5FEF8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215-9DFE-4845-AB9F-671A040FD31E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0279FF2-3C83-408C-8521-3B5D4B5FEF8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38B5215-9DFE-4845-AB9F-671A040FD31E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38B5215-9DFE-4845-AB9F-671A040FD31E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0279FF2-3C83-408C-8521-3B5D4B5FEF8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44" y="2857496"/>
            <a:ext cx="5143536" cy="1752600"/>
          </a:xfrm>
        </p:spPr>
        <p:txBody>
          <a:bodyPr/>
          <a:lstStyle/>
          <a:p>
            <a:pPr algn="l"/>
            <a:r>
              <a:rPr lang="en-IN" dirty="0" smtClean="0"/>
              <a:t>BY:</a:t>
            </a:r>
          </a:p>
          <a:p>
            <a:pPr algn="l"/>
            <a:r>
              <a:rPr lang="en-IN" dirty="0" err="1" smtClean="0"/>
              <a:t>Eze-odikwa</a:t>
            </a:r>
            <a:r>
              <a:rPr lang="en-IN" dirty="0" smtClean="0"/>
              <a:t> </a:t>
            </a:r>
            <a:r>
              <a:rPr lang="en-IN" dirty="0" err="1" smtClean="0"/>
              <a:t>tochukwu</a:t>
            </a:r>
            <a:r>
              <a:rPr lang="en-IN" dirty="0" smtClean="0"/>
              <a:t> </a:t>
            </a:r>
            <a:r>
              <a:rPr lang="en-IN" dirty="0" err="1" smtClean="0"/>
              <a:t>jed</a:t>
            </a:r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ORANGE</a:t>
            </a:r>
            <a:r>
              <a:rPr lang="en-IN" dirty="0" smtClean="0"/>
              <a:t> </a:t>
            </a:r>
            <a:r>
              <a:rPr lang="en-IN" dirty="0" smtClean="0"/>
              <a:t>MUSIC PLAYER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57884" y="2786058"/>
            <a:ext cx="2643206" cy="1752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IN" sz="1600" b="1" i="0" u="none" strike="noStrike" kern="1200" cap="all" spc="25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COLOR THEME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7342082" cy="2402018"/>
          </a:xfrm>
        </p:spPr>
        <p:txBody>
          <a:bodyPr/>
          <a:lstStyle/>
          <a:p>
            <a:r>
              <a:rPr lang="en-US" dirty="0" smtClean="0"/>
              <a:t>#00d9f6 blue (Used in Icons )</a:t>
            </a:r>
          </a:p>
          <a:p>
            <a:r>
              <a:rPr lang="en-US" dirty="0" smtClean="0"/>
              <a:t>#0e121b black (App theme - App </a:t>
            </a:r>
            <a:r>
              <a:rPr lang="en-US" dirty="0" err="1" smtClean="0"/>
              <a:t>bar,etc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#6c7589 grey (Background of any activity)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ffffff</a:t>
            </a:r>
            <a:r>
              <a:rPr lang="en-US" dirty="0" smtClean="0"/>
              <a:t> white (Used in all texts and symbols)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Rishabh\Downloads\Project Final\Colors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57166"/>
            <a:ext cx="5724952" cy="57942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ADOBE XD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19639"/>
            <a:ext cx="7785629" cy="4679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PREVIEW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428604"/>
            <a:ext cx="2786082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357166"/>
            <a:ext cx="2914650" cy="609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ANDROID STUDIO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331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1625" y="1631517"/>
            <a:ext cx="8504238" cy="4363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DESIGN IMPLMENTATION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43050"/>
            <a:ext cx="766190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71612"/>
            <a:ext cx="785818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LIBRARIES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ROOM</a:t>
            </a:r>
          </a:p>
          <a:p>
            <a:r>
              <a:rPr lang="en-IN" dirty="0" smtClean="0"/>
              <a:t>COROUTINE SUPPORT FOR ROOM</a:t>
            </a:r>
          </a:p>
          <a:p>
            <a:r>
              <a:rPr lang="en-IN" dirty="0" smtClean="0"/>
              <a:t>VIEWMODEL AND LIFECYCLE EXTENSIONS</a:t>
            </a:r>
          </a:p>
          <a:p>
            <a:r>
              <a:rPr lang="en-IN" dirty="0" smtClean="0"/>
              <a:t>COROUTINE</a:t>
            </a:r>
          </a:p>
          <a:p>
            <a:r>
              <a:rPr lang="en-IN" dirty="0" smtClean="0"/>
              <a:t>RECYCLER VIEW</a:t>
            </a:r>
          </a:p>
          <a:p>
            <a:r>
              <a:rPr lang="en-IN" dirty="0" smtClean="0"/>
              <a:t>MEDIASTORE</a:t>
            </a:r>
          </a:p>
          <a:p>
            <a:r>
              <a:rPr lang="en-IN" dirty="0" smtClean="0"/>
              <a:t>MEDIAPLAYER</a:t>
            </a:r>
          </a:p>
          <a:p>
            <a:r>
              <a:rPr lang="en-IN" dirty="0" smtClean="0"/>
              <a:t>GESTUREDETECTOR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7143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DESIGNS</a:t>
            </a:r>
            <a:endParaRPr lang="en-US" dirty="0"/>
          </a:p>
        </p:txBody>
      </p:sp>
      <p:pic>
        <p:nvPicPr>
          <p:cNvPr id="1026" name="Picture 2" descr="C:\Users\Rishabh\Downloads\Project Final\Screens\Splash Scre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85860"/>
            <a:ext cx="2857520" cy="5286412"/>
          </a:xfrm>
          <a:prstGeom prst="rect">
            <a:avLst/>
          </a:prstGeom>
          <a:noFill/>
        </p:spPr>
      </p:pic>
      <p:pic>
        <p:nvPicPr>
          <p:cNvPr id="1027" name="Picture 3" descr="C:\Users\Rishabh\Downloads\Project Final\Screens\Homescree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214422"/>
            <a:ext cx="2714644" cy="52459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Rishabh\Downloads\Project Final\Screens\NowPlaying Screen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013941"/>
            <a:ext cx="2714644" cy="5249599"/>
          </a:xfrm>
          <a:prstGeom prst="rect">
            <a:avLst/>
          </a:prstGeom>
          <a:noFill/>
        </p:spPr>
      </p:pic>
      <p:pic>
        <p:nvPicPr>
          <p:cNvPr id="2053" name="Picture 5" descr="C:\Users\Rishabh\Downloads\Project Final\Screens\Playlist Scree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000108"/>
            <a:ext cx="2786082" cy="52595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Rishabh\Downloads\Project Final\Screens\SinglePlaylist Screen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86116" y="785794"/>
            <a:ext cx="2786082" cy="53696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APP FLOW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146" name="Picture 2" descr="C:\Users\Rishabh\Downloads\Project\Screens\latest-my-project-user-flow-diag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5081" y="1714488"/>
            <a:ext cx="8590782" cy="4572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LEVEL 0 DFD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170" name="Picture 2" descr="C:\Users\Rishabh\Downloads\Project\Screens\LEVEL 0 DF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71744"/>
            <a:ext cx="8072494" cy="15690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LEVEL 1 DFD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194" name="Picture 2" descr="C:\Users\Rishabh\Downloads\Project\Screens\LEVEL 1 DF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928802"/>
            <a:ext cx="7567678" cy="38478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USE CASE DIAGRAM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218" name="Picture 2" descr="C:\Users\Rishabh\Downloads\Project\Screens\USE CASE DIAGRAM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714488"/>
            <a:ext cx="7299866" cy="42402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31</TotalTime>
  <Words>83</Words>
  <Application>Microsoft Office PowerPoint</Application>
  <PresentationFormat>On-screen Show (4:3)</PresentationFormat>
  <Paragraphs>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Georgia</vt:lpstr>
      <vt:lpstr>Wingdings</vt:lpstr>
      <vt:lpstr>Wingdings 2</vt:lpstr>
      <vt:lpstr>Civic</vt:lpstr>
      <vt:lpstr>ORANGE MUSIC PLAYER</vt:lpstr>
      <vt:lpstr>LIBRARIES</vt:lpstr>
      <vt:lpstr>DESIGNS</vt:lpstr>
      <vt:lpstr>PowerPoint Presentation</vt:lpstr>
      <vt:lpstr>PowerPoint Presentation</vt:lpstr>
      <vt:lpstr>APP FLOW</vt:lpstr>
      <vt:lpstr>LEVEL 0 DFD</vt:lpstr>
      <vt:lpstr>LEVEL 1 DFD</vt:lpstr>
      <vt:lpstr>USE CASE DIAGRAM</vt:lpstr>
      <vt:lpstr>COLOR THEME</vt:lpstr>
      <vt:lpstr>PowerPoint Presentation</vt:lpstr>
      <vt:lpstr>ADOBE XD</vt:lpstr>
      <vt:lpstr>PREVIEW</vt:lpstr>
      <vt:lpstr>ANDROID STUDIO</vt:lpstr>
      <vt:lpstr>DESIGN IMPLMENTATION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MUSIC PLAYER</dc:title>
  <dc:creator>Rishabh</dc:creator>
  <cp:lastModifiedBy>spider</cp:lastModifiedBy>
  <cp:revision>8</cp:revision>
  <dcterms:created xsi:type="dcterms:W3CDTF">2021-04-02T05:43:24Z</dcterms:created>
  <dcterms:modified xsi:type="dcterms:W3CDTF">2022-09-03T13:04:48Z</dcterms:modified>
</cp:coreProperties>
</file>