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6.xml" ContentType="application/vnd.openxmlformats-officedocument.themeOverride+xml"/>
  <Override PartName="/ppt/notesSlides/notesSlide11.xml" ContentType="application/vnd.openxmlformats-officedocument.presentationml.notesSlide+xml"/>
  <Override PartName="/ppt/theme/themeOverride7.xml" ContentType="application/vnd.openxmlformats-officedocument.themeOverride+xml"/>
  <Override PartName="/ppt/notesSlides/notesSlide12.xml" ContentType="application/vnd.openxmlformats-officedocument.presentationml.notesSlide+xml"/>
  <Override PartName="/ppt/theme/themeOverride8.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9.xml" ContentType="application/vnd.openxmlformats-officedocument.themeOverride+xml"/>
  <Override PartName="/ppt/notesSlides/notesSlide15.xml" ContentType="application/vnd.openxmlformats-officedocument.presentationml.notesSlide+xml"/>
  <Override PartName="/ppt/theme/themeOverride10.xml" ContentType="application/vnd.openxmlformats-officedocument.themeOverride+xml"/>
  <Override PartName="/ppt/notesSlides/notesSlide16.xml" ContentType="application/vnd.openxmlformats-officedocument.presentationml.notesSlide+xml"/>
  <Override PartName="/ppt/theme/themeOverride11.xml" ContentType="application/vnd.openxmlformats-officedocument.themeOverride+xml"/>
  <Override PartName="/ppt/notesSlides/notesSlide17.xml" ContentType="application/vnd.openxmlformats-officedocument.presentationml.notesSlide+xml"/>
  <Override PartName="/ppt/theme/themeOverride12.xml" ContentType="application/vnd.openxmlformats-officedocument.themeOverride+xml"/>
  <Override PartName="/ppt/notesSlides/notesSlide18.xml" ContentType="application/vnd.openxmlformats-officedocument.presentationml.notesSlide+xml"/>
  <Override PartName="/ppt/theme/themeOverride13.xml" ContentType="application/vnd.openxmlformats-officedocument.themeOverride+xml"/>
  <Override PartName="/ppt/notesSlides/notesSlide19.xml" ContentType="application/vnd.openxmlformats-officedocument.presentationml.notesSlide+xml"/>
  <Override PartName="/ppt/theme/themeOverride14.xml" ContentType="application/vnd.openxmlformats-officedocument.themeOverride+xml"/>
  <Override PartName="/ppt/notesSlides/notesSlide20.xml" ContentType="application/vnd.openxmlformats-officedocument.presentationml.notesSlide+xml"/>
  <Override PartName="/ppt/theme/themeOverride15.xml" ContentType="application/vnd.openxmlformats-officedocument.themeOverr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6.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17.xml" ContentType="application/vnd.openxmlformats-officedocument.themeOverride+xml"/>
  <Override PartName="/ppt/notesSlides/notesSlide25.xml" ContentType="application/vnd.openxmlformats-officedocument.presentationml.notesSlide+xml"/>
  <Override PartName="/ppt/theme/themeOverride18.xml" ContentType="application/vnd.openxmlformats-officedocument.themeOverride+xml"/>
  <Override PartName="/ppt/notesSlides/notesSlide26.xml" ContentType="application/vnd.openxmlformats-officedocument.presentationml.notesSlide+xml"/>
  <Override PartName="/ppt/theme/themeOverride19.xml" ContentType="application/vnd.openxmlformats-officedocument.themeOverride+xml"/>
  <Override PartName="/ppt/notesSlides/notesSlide27.xml" ContentType="application/vnd.openxmlformats-officedocument.presentationml.notesSlide+xml"/>
  <Override PartName="/ppt/theme/themeOverride20.xml" ContentType="application/vnd.openxmlformats-officedocument.themeOverride+xml"/>
  <Override PartName="/ppt/notesSlides/notesSlide28.xml" ContentType="application/vnd.openxmlformats-officedocument.presentationml.notesSlide+xml"/>
  <Override PartName="/ppt/theme/themeOverride21.xml" ContentType="application/vnd.openxmlformats-officedocument.themeOverride+xml"/>
  <Override PartName="/ppt/notesSlides/notesSlide29.xml" ContentType="application/vnd.openxmlformats-officedocument.presentationml.notesSlide+xml"/>
  <Override PartName="/ppt/theme/themeOverride22.xml" ContentType="application/vnd.openxmlformats-officedocument.themeOverride+xml"/>
  <Override PartName="/ppt/notesSlides/notesSlide30.xml" ContentType="application/vnd.openxmlformats-officedocument.presentationml.notesSlide+xml"/>
  <Override PartName="/ppt/media/image14.jpg" ContentType="image/jpeg"/>
  <Override PartName="/ppt/theme/themeOverride23.xml" ContentType="application/vnd.openxmlformats-officedocument.themeOverride+xml"/>
  <Override PartName="/ppt/notesSlides/notesSlide31.xml" ContentType="application/vnd.openxmlformats-officedocument.presentationml.notesSlide+xml"/>
  <Override PartName="/ppt/theme/themeOverride24.xml" ContentType="application/vnd.openxmlformats-officedocument.themeOverride+xml"/>
  <Override PartName="/ppt/notesSlides/notesSlide32.xml" ContentType="application/vnd.openxmlformats-officedocument.presentationml.notesSlide+xml"/>
  <Override PartName="/ppt/theme/themeOverride25.xml" ContentType="application/vnd.openxmlformats-officedocument.themeOverride+xml"/>
  <Override PartName="/ppt/notesSlides/notesSlide33.xml" ContentType="application/vnd.openxmlformats-officedocument.presentationml.notesSlide+xml"/>
  <Override PartName="/ppt/theme/themeOverride26.xml" ContentType="application/vnd.openxmlformats-officedocument.themeOverride+xml"/>
  <Override PartName="/ppt/notesSlides/notesSlide34.xml" ContentType="application/vnd.openxmlformats-officedocument.presentationml.notesSlide+xml"/>
  <Override PartName="/ppt/theme/themeOverride27.xml" ContentType="application/vnd.openxmlformats-officedocument.themeOverride+xml"/>
  <Override PartName="/ppt/notesSlides/notesSlide35.xml" ContentType="application/vnd.openxmlformats-officedocument.presentationml.notesSlide+xml"/>
  <Override PartName="/ppt/theme/themeOverride28.xml" ContentType="application/vnd.openxmlformats-officedocument.themeOverride+xml"/>
  <Override PartName="/ppt/notesSlides/notesSlide36.xml" ContentType="application/vnd.openxmlformats-officedocument.presentationml.notesSlide+xml"/>
  <Override PartName="/ppt/theme/themeOverride29.xml" ContentType="application/vnd.openxmlformats-officedocument.themeOverride+xml"/>
  <Override PartName="/ppt/notesSlides/notesSlide37.xml" ContentType="application/vnd.openxmlformats-officedocument.presentationml.notesSlide+xml"/>
  <Override PartName="/ppt/theme/themeOverride30.xml" ContentType="application/vnd.openxmlformats-officedocument.themeOverr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heme/themeOverride31.xml" ContentType="application/vnd.openxmlformats-officedocument.themeOverride+xml"/>
  <Override PartName="/ppt/notesSlides/notesSlide4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32.xml" ContentType="application/vnd.openxmlformats-officedocument.themeOverride+xml"/>
  <Override PartName="/ppt/notesSlides/notesSlide4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33.xml" ContentType="application/vnd.openxmlformats-officedocument.themeOverride+xml"/>
  <Override PartName="/ppt/notesSlides/notesSlide4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34.xml" ContentType="application/vnd.openxmlformats-officedocument.themeOverride+xml"/>
  <Override PartName="/ppt/notesSlides/notesSlide43.xml" ContentType="application/vnd.openxmlformats-officedocument.presentationml.notesSlide+xml"/>
  <Override PartName="/ppt/theme/themeOverride35.xml" ContentType="application/vnd.openxmlformats-officedocument.themeOverride+xml"/>
  <Override PartName="/ppt/notesSlides/notesSlide44.xml" ContentType="application/vnd.openxmlformats-officedocument.presentationml.notesSlide+xml"/>
  <Override PartName="/ppt/theme/themeOverride36.xml" ContentType="application/vnd.openxmlformats-officedocument.themeOverride+xml"/>
  <Override PartName="/ppt/notesSlides/notesSlide45.xml" ContentType="application/vnd.openxmlformats-officedocument.presentationml.notesSlide+xml"/>
  <Override PartName="/ppt/theme/themeOverride37.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7"/>
  </p:notesMasterIdLst>
  <p:sldIdLst>
    <p:sldId id="256" r:id="rId2"/>
    <p:sldId id="302" r:id="rId3"/>
    <p:sldId id="289" r:id="rId4"/>
    <p:sldId id="258" r:id="rId5"/>
    <p:sldId id="278" r:id="rId6"/>
    <p:sldId id="279" r:id="rId7"/>
    <p:sldId id="306" r:id="rId8"/>
    <p:sldId id="290" r:id="rId9"/>
    <p:sldId id="303" r:id="rId10"/>
    <p:sldId id="274" r:id="rId11"/>
    <p:sldId id="275" r:id="rId12"/>
    <p:sldId id="277" r:id="rId13"/>
    <p:sldId id="307" r:id="rId14"/>
    <p:sldId id="260" r:id="rId15"/>
    <p:sldId id="298" r:id="rId16"/>
    <p:sldId id="299" r:id="rId17"/>
    <p:sldId id="300" r:id="rId18"/>
    <p:sldId id="301" r:id="rId19"/>
    <p:sldId id="297" r:id="rId20"/>
    <p:sldId id="280" r:id="rId21"/>
    <p:sldId id="313" r:id="rId22"/>
    <p:sldId id="308" r:id="rId23"/>
    <p:sldId id="309" r:id="rId24"/>
    <p:sldId id="261" r:id="rId25"/>
    <p:sldId id="318" r:id="rId26"/>
    <p:sldId id="269" r:id="rId27"/>
    <p:sldId id="319" r:id="rId28"/>
    <p:sldId id="310" r:id="rId29"/>
    <p:sldId id="291" r:id="rId30"/>
    <p:sldId id="292" r:id="rId31"/>
    <p:sldId id="293" r:id="rId32"/>
    <p:sldId id="295" r:id="rId33"/>
    <p:sldId id="294" r:id="rId34"/>
    <p:sldId id="270" r:id="rId35"/>
    <p:sldId id="288" r:id="rId36"/>
    <p:sldId id="315" r:id="rId37"/>
    <p:sldId id="314" r:id="rId38"/>
    <p:sldId id="311" r:id="rId39"/>
    <p:sldId id="312" r:id="rId40"/>
    <p:sldId id="262" r:id="rId41"/>
    <p:sldId id="284" r:id="rId42"/>
    <p:sldId id="286" r:id="rId43"/>
    <p:sldId id="265" r:id="rId44"/>
    <p:sldId id="317" r:id="rId45"/>
    <p:sldId id="266" r:id="rId46"/>
  </p:sldIdLst>
  <p:sldSz cx="9144000" cy="6858000" type="screen4x3"/>
  <p:notesSz cx="7559675" cy="10691813"/>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49908" autoAdjust="0"/>
  </p:normalViewPr>
  <p:slideViewPr>
    <p:cSldViewPr snapToObjects="1">
      <p:cViewPr varScale="1">
        <p:scale>
          <a:sx n="28" d="100"/>
          <a:sy n="28" d="100"/>
        </p:scale>
        <p:origin x="-2340"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Objects="1">
      <p:cViewPr varScale="1">
        <p:scale>
          <a:sx n="46" d="100"/>
          <a:sy n="46" d="100"/>
        </p:scale>
        <p:origin x="-2958" y="-108"/>
      </p:cViewPr>
      <p:guideLst>
        <p:guide orient="horz" pos="3367"/>
        <p:guide pos="238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9B0808-7467-4B90-A2FA-E0BA38D0867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02277406-8171-4ED9-BFCC-1779FCA76D1A}">
      <dgm:prSet phldrT="[文本]">
        <dgm:style>
          <a:lnRef idx="1">
            <a:schemeClr val="accent2"/>
          </a:lnRef>
          <a:fillRef idx="2">
            <a:schemeClr val="accent2"/>
          </a:fillRef>
          <a:effectRef idx="1">
            <a:schemeClr val="accent2"/>
          </a:effectRef>
          <a:fontRef idx="minor">
            <a:schemeClr val="dk1"/>
          </a:fontRef>
        </dgm:style>
      </dgm:prSet>
      <dgm:spPr/>
      <dgm:t>
        <a:bodyPr/>
        <a:lstStyle/>
        <a:p>
          <a:r>
            <a:rPr lang="zh-CN" altLang="en-US" dirty="0" smtClean="0">
              <a:latin typeface="YaHei Consolas Hybrid" pitchFamily="49" charset="-122"/>
              <a:ea typeface="YaHei Consolas Hybrid" pitchFamily="49" charset="-122"/>
            </a:rPr>
            <a:t>张波</a:t>
          </a:r>
          <a:endParaRPr lang="zh-CN" altLang="en-US" dirty="0">
            <a:latin typeface="YaHei Consolas Hybrid" pitchFamily="49" charset="-122"/>
            <a:ea typeface="YaHei Consolas Hybrid" pitchFamily="49" charset="-122"/>
          </a:endParaRPr>
        </a:p>
      </dgm:t>
    </dgm:pt>
    <dgm:pt modelId="{F1C7712A-0FB5-4D65-B575-97907A97E59F}" type="parTrans" cxnId="{47E850A6-EDEA-4AA3-BE37-ABA10143A487}">
      <dgm:prSet/>
      <dgm:spPr/>
      <dgm:t>
        <a:bodyPr/>
        <a:lstStyle/>
        <a:p>
          <a:endParaRPr lang="zh-CN" altLang="en-US"/>
        </a:p>
      </dgm:t>
    </dgm:pt>
    <dgm:pt modelId="{D5B43CC0-27AD-4950-A54A-9123F250A82E}" type="sibTrans" cxnId="{47E850A6-EDEA-4AA3-BE37-ABA10143A487}">
      <dgm:prSet/>
      <dgm:spPr/>
      <dgm:t>
        <a:bodyPr/>
        <a:lstStyle/>
        <a:p>
          <a:endParaRPr lang="zh-CN" altLang="en-US"/>
        </a:p>
      </dgm:t>
    </dgm:pt>
    <dgm:pt modelId="{2F818268-369F-4823-B332-E0967359FD50}">
      <dgm:prSet phldrT="[文本]">
        <dgm:style>
          <a:lnRef idx="1">
            <a:schemeClr val="accent2"/>
          </a:lnRef>
          <a:fillRef idx="2">
            <a:schemeClr val="accent2"/>
          </a:fillRef>
          <a:effectRef idx="1">
            <a:schemeClr val="accent2"/>
          </a:effectRef>
          <a:fontRef idx="minor">
            <a:schemeClr val="dk1"/>
          </a:fontRef>
        </dgm:style>
      </dgm:prSet>
      <dgm:spPr/>
      <dgm:t>
        <a:bodyPr/>
        <a:lstStyle/>
        <a:p>
          <a:r>
            <a:rPr lang="en-US" altLang="zh-CN" dirty="0" smtClean="0">
              <a:latin typeface="YaHei Consolas Hybrid" pitchFamily="49" charset="-122"/>
              <a:ea typeface="YaHei Consolas Hybrid" pitchFamily="49" charset="-122"/>
            </a:rPr>
            <a:t>pw</a:t>
          </a:r>
          <a:endParaRPr lang="zh-CN" altLang="en-US" dirty="0">
            <a:latin typeface="YaHei Consolas Hybrid" pitchFamily="49" charset="-122"/>
            <a:ea typeface="YaHei Consolas Hybrid" pitchFamily="49" charset="-122"/>
          </a:endParaRPr>
        </a:p>
      </dgm:t>
    </dgm:pt>
    <dgm:pt modelId="{D6E58F3F-E9DB-4498-8D21-909668C61BF2}" type="parTrans" cxnId="{2E266244-451C-4BAB-A511-7C83A2720DA2}">
      <dgm:prSet/>
      <dgm:spPr/>
      <dgm:t>
        <a:bodyPr/>
        <a:lstStyle/>
        <a:p>
          <a:endParaRPr lang="zh-CN" altLang="en-US"/>
        </a:p>
      </dgm:t>
    </dgm:pt>
    <dgm:pt modelId="{47B31D79-8DD7-49A6-A89C-164EE9C29922}" type="sibTrans" cxnId="{2E266244-451C-4BAB-A511-7C83A2720DA2}">
      <dgm:prSet/>
      <dgm:spPr/>
      <dgm:t>
        <a:bodyPr/>
        <a:lstStyle/>
        <a:p>
          <a:endParaRPr lang="zh-CN" altLang="en-US"/>
        </a:p>
      </dgm:t>
    </dgm:pt>
    <dgm:pt modelId="{2042A5D6-1CA9-4262-8AA5-3037C2E26178}">
      <dgm:prSet phldrT="[文本]">
        <dgm:style>
          <a:lnRef idx="1">
            <a:schemeClr val="accent2"/>
          </a:lnRef>
          <a:fillRef idx="2">
            <a:schemeClr val="accent2"/>
          </a:fillRef>
          <a:effectRef idx="1">
            <a:schemeClr val="accent2"/>
          </a:effectRef>
          <a:fontRef idx="minor">
            <a:schemeClr val="dk1"/>
          </a:fontRef>
        </dgm:style>
      </dgm:prSet>
      <dgm:spPr/>
      <dgm:t>
        <a:bodyPr/>
        <a:lstStyle/>
        <a:p>
          <a:r>
            <a:rPr lang="zh-CN" altLang="en-US" dirty="0" smtClean="0">
              <a:latin typeface="YaHei Consolas Hybrid" pitchFamily="49" charset="-122"/>
              <a:ea typeface="YaHei Consolas Hybrid" pitchFamily="49" charset="-122"/>
            </a:rPr>
            <a:t>春哥</a:t>
          </a:r>
          <a:endParaRPr lang="zh-CN" altLang="en-US" dirty="0">
            <a:latin typeface="YaHei Consolas Hybrid" pitchFamily="49" charset="-122"/>
            <a:ea typeface="YaHei Consolas Hybrid" pitchFamily="49" charset="-122"/>
          </a:endParaRPr>
        </a:p>
      </dgm:t>
    </dgm:pt>
    <dgm:pt modelId="{93E3892A-D8D2-46FF-AC05-3BBDD9858A26}" type="parTrans" cxnId="{8D766664-DC5F-457D-BEE8-3A7086EB47E2}">
      <dgm:prSet/>
      <dgm:spPr/>
      <dgm:t>
        <a:bodyPr/>
        <a:lstStyle/>
        <a:p>
          <a:endParaRPr lang="zh-CN" altLang="en-US"/>
        </a:p>
      </dgm:t>
    </dgm:pt>
    <dgm:pt modelId="{4E61A98E-9C42-46CB-82E3-8FAD8D99DB70}" type="sibTrans" cxnId="{8D766664-DC5F-457D-BEE8-3A7086EB47E2}">
      <dgm:prSet/>
      <dgm:spPr/>
      <dgm:t>
        <a:bodyPr/>
        <a:lstStyle/>
        <a:p>
          <a:endParaRPr lang="zh-CN" altLang="en-US"/>
        </a:p>
      </dgm:t>
    </dgm:pt>
    <dgm:pt modelId="{4DE1976A-6B04-44E0-BDC7-26B9862289CD}">
      <dgm:prSet phldrT="[文本]">
        <dgm:style>
          <a:lnRef idx="1">
            <a:schemeClr val="accent2"/>
          </a:lnRef>
          <a:fillRef idx="2">
            <a:schemeClr val="accent2"/>
          </a:fillRef>
          <a:effectRef idx="1">
            <a:schemeClr val="accent2"/>
          </a:effectRef>
          <a:fontRef idx="minor">
            <a:schemeClr val="dk1"/>
          </a:fontRef>
        </dgm:style>
      </dgm:prSet>
      <dgm:spPr/>
      <dgm:t>
        <a:bodyPr/>
        <a:lstStyle/>
        <a:p>
          <a:r>
            <a:rPr lang="en-US" altLang="zh-CN" dirty="0" smtClean="0">
              <a:latin typeface="YaHei Consolas Hybrid" pitchFamily="49" charset="-122"/>
              <a:ea typeface="YaHei Consolas Hybrid" pitchFamily="49" charset="-122"/>
            </a:rPr>
            <a:t>pnig0s </a:t>
          </a:r>
          <a:r>
            <a:rPr lang="zh-CN" altLang="en-US" dirty="0" smtClean="0">
              <a:latin typeface="YaHei Consolas Hybrid" pitchFamily="49" charset="-122"/>
              <a:ea typeface="YaHei Consolas Hybrid" pitchFamily="49" charset="-122"/>
            </a:rPr>
            <a:t>小</a:t>
          </a:r>
          <a:r>
            <a:rPr lang="en-US" altLang="zh-CN" dirty="0" smtClean="0">
              <a:latin typeface="YaHei Consolas Hybrid" pitchFamily="49" charset="-122"/>
              <a:ea typeface="YaHei Consolas Hybrid" pitchFamily="49" charset="-122"/>
            </a:rPr>
            <a:t>P</a:t>
          </a:r>
          <a:endParaRPr lang="zh-CN" altLang="en-US" dirty="0">
            <a:latin typeface="YaHei Consolas Hybrid" pitchFamily="49" charset="-122"/>
            <a:ea typeface="YaHei Consolas Hybrid" pitchFamily="49" charset="-122"/>
          </a:endParaRPr>
        </a:p>
      </dgm:t>
    </dgm:pt>
    <dgm:pt modelId="{D6B489A6-A6C8-4C7B-ACCB-96E83CA283D8}" type="parTrans" cxnId="{FDFE3A69-22F4-4406-8C35-82D06AAFDC32}">
      <dgm:prSet/>
      <dgm:spPr/>
      <dgm:t>
        <a:bodyPr/>
        <a:lstStyle/>
        <a:p>
          <a:endParaRPr lang="zh-CN" altLang="en-US"/>
        </a:p>
      </dgm:t>
    </dgm:pt>
    <dgm:pt modelId="{DD799351-D696-42DB-AB32-C52D95AEB28B}" type="sibTrans" cxnId="{FDFE3A69-22F4-4406-8C35-82D06AAFDC32}">
      <dgm:prSet/>
      <dgm:spPr/>
      <dgm:t>
        <a:bodyPr/>
        <a:lstStyle/>
        <a:p>
          <a:endParaRPr lang="zh-CN" altLang="en-US"/>
        </a:p>
      </dgm:t>
    </dgm:pt>
    <dgm:pt modelId="{B09F11B1-7A14-4390-9819-6C1FC1BFC61D}">
      <dgm:prSet>
        <dgm:style>
          <a:lnRef idx="1">
            <a:schemeClr val="accent2"/>
          </a:lnRef>
          <a:fillRef idx="2">
            <a:schemeClr val="accent2"/>
          </a:fillRef>
          <a:effectRef idx="1">
            <a:schemeClr val="accent2"/>
          </a:effectRef>
          <a:fontRef idx="minor">
            <a:schemeClr val="dk1"/>
          </a:fontRef>
        </dgm:style>
      </dgm:prSet>
      <dgm:spPr/>
      <dgm:t>
        <a:bodyPr/>
        <a:lstStyle/>
        <a:p>
          <a:r>
            <a:rPr lang="en-US" altLang="zh-CN" dirty="0" smtClean="0">
              <a:latin typeface="YaHei Consolas Hybrid" pitchFamily="49" charset="-122"/>
              <a:ea typeface="YaHei Consolas Hybrid" pitchFamily="49" charset="-122"/>
            </a:rPr>
            <a:t>Java</a:t>
          </a:r>
          <a:br>
            <a:rPr lang="en-US" altLang="zh-CN" dirty="0" smtClean="0">
              <a:latin typeface="YaHei Consolas Hybrid" pitchFamily="49" charset="-122"/>
              <a:ea typeface="YaHei Consolas Hybrid" pitchFamily="49" charset="-122"/>
            </a:rPr>
          </a:br>
          <a:r>
            <a:rPr lang="zh-CN" altLang="en-US" dirty="0" smtClean="0">
              <a:latin typeface="YaHei Consolas Hybrid" pitchFamily="49" charset="-122"/>
              <a:ea typeface="YaHei Consolas Hybrid" pitchFamily="49" charset="-122"/>
            </a:rPr>
            <a:t>达人</a:t>
          </a:r>
          <a:endParaRPr lang="zh-CN" altLang="en-US" dirty="0">
            <a:latin typeface="YaHei Consolas Hybrid" pitchFamily="49" charset="-122"/>
            <a:ea typeface="YaHei Consolas Hybrid" pitchFamily="49" charset="-122"/>
          </a:endParaRPr>
        </a:p>
      </dgm:t>
    </dgm:pt>
    <dgm:pt modelId="{63D5046F-B1C5-421A-A684-DB890E38BB2F}" type="parTrans" cxnId="{C83389D9-5FC7-43AB-BA18-206E6885BB45}">
      <dgm:prSet/>
      <dgm:spPr/>
      <dgm:t>
        <a:bodyPr/>
        <a:lstStyle/>
        <a:p>
          <a:endParaRPr lang="zh-CN" altLang="en-US"/>
        </a:p>
      </dgm:t>
    </dgm:pt>
    <dgm:pt modelId="{1646D97B-0A51-4AA1-9D1E-F805D1899F2E}" type="sibTrans" cxnId="{C83389D9-5FC7-43AB-BA18-206E6885BB45}">
      <dgm:prSet/>
      <dgm:spPr/>
      <dgm:t>
        <a:bodyPr/>
        <a:lstStyle/>
        <a:p>
          <a:endParaRPr lang="zh-CN" altLang="en-US"/>
        </a:p>
      </dgm:t>
    </dgm:pt>
    <dgm:pt modelId="{B201B463-3A8C-4CFD-8D9F-F64068E2AA87}">
      <dgm:prSet>
        <dgm:style>
          <a:lnRef idx="1">
            <a:schemeClr val="accent2"/>
          </a:lnRef>
          <a:fillRef idx="2">
            <a:schemeClr val="accent2"/>
          </a:fillRef>
          <a:effectRef idx="1">
            <a:schemeClr val="accent2"/>
          </a:effectRef>
          <a:fontRef idx="minor">
            <a:schemeClr val="dk1"/>
          </a:fontRef>
        </dgm:style>
      </dgm:prSet>
      <dgm:spPr/>
      <dgm:t>
        <a:bodyPr/>
        <a:lstStyle/>
        <a:p>
          <a:r>
            <a:rPr lang="en-US" altLang="zh-CN" dirty="0" err="1" smtClean="0">
              <a:latin typeface="YaHei Consolas Hybrid" pitchFamily="49" charset="-122"/>
              <a:ea typeface="YaHei Consolas Hybrid" pitchFamily="49" charset="-122"/>
            </a:rPr>
            <a:t>WebUI</a:t>
          </a:r>
          <a:endParaRPr lang="zh-CN" altLang="en-US" dirty="0">
            <a:latin typeface="YaHei Consolas Hybrid" pitchFamily="49" charset="-122"/>
            <a:ea typeface="YaHei Consolas Hybrid" pitchFamily="49" charset="-122"/>
          </a:endParaRPr>
        </a:p>
      </dgm:t>
    </dgm:pt>
    <dgm:pt modelId="{BF2B68AE-0802-4187-B8D9-5013F591B5F5}" type="parTrans" cxnId="{23E8B64D-E51B-48A6-ABC8-656F15E962BA}">
      <dgm:prSet/>
      <dgm:spPr/>
      <dgm:t>
        <a:bodyPr/>
        <a:lstStyle/>
        <a:p>
          <a:endParaRPr lang="zh-CN" altLang="en-US"/>
        </a:p>
      </dgm:t>
    </dgm:pt>
    <dgm:pt modelId="{E33F6A52-F18F-4550-834B-9A9503E252A6}" type="sibTrans" cxnId="{23E8B64D-E51B-48A6-ABC8-656F15E962BA}">
      <dgm:prSet/>
      <dgm:spPr/>
      <dgm:t>
        <a:bodyPr/>
        <a:lstStyle/>
        <a:p>
          <a:endParaRPr lang="zh-CN" altLang="en-US"/>
        </a:p>
      </dgm:t>
    </dgm:pt>
    <dgm:pt modelId="{0D96F960-0257-437A-A8DD-C06B4C023273}">
      <dgm:prSet>
        <dgm:style>
          <a:lnRef idx="1">
            <a:schemeClr val="accent2"/>
          </a:lnRef>
          <a:fillRef idx="2">
            <a:schemeClr val="accent2"/>
          </a:fillRef>
          <a:effectRef idx="1">
            <a:schemeClr val="accent2"/>
          </a:effectRef>
          <a:fontRef idx="minor">
            <a:schemeClr val="dk1"/>
          </a:fontRef>
        </dgm:style>
      </dgm:prSet>
      <dgm:spPr/>
      <dgm:t>
        <a:bodyPr/>
        <a:lstStyle/>
        <a:p>
          <a:r>
            <a:rPr lang="en-US" altLang="zh-CN" dirty="0" err="1" smtClean="0">
              <a:latin typeface="YaHei Consolas Hybrid" pitchFamily="49" charset="-122"/>
              <a:ea typeface="YaHei Consolas Hybrid" pitchFamily="49" charset="-122"/>
            </a:rPr>
            <a:t>Django</a:t>
          </a:r>
          <a:endParaRPr lang="zh-CN" altLang="en-US" dirty="0">
            <a:latin typeface="YaHei Consolas Hybrid" pitchFamily="49" charset="-122"/>
            <a:ea typeface="YaHei Consolas Hybrid" pitchFamily="49" charset="-122"/>
          </a:endParaRPr>
        </a:p>
      </dgm:t>
    </dgm:pt>
    <dgm:pt modelId="{0B8C1327-9DA2-4645-9CC9-53CB219A7DA6}" type="parTrans" cxnId="{1B87BC20-B8B4-4289-87A8-4D80562315ED}">
      <dgm:prSet/>
      <dgm:spPr/>
      <dgm:t>
        <a:bodyPr/>
        <a:lstStyle/>
        <a:p>
          <a:endParaRPr lang="zh-CN" altLang="en-US"/>
        </a:p>
      </dgm:t>
    </dgm:pt>
    <dgm:pt modelId="{7448EACF-200B-42A3-937D-576B21CC3CBA}" type="sibTrans" cxnId="{1B87BC20-B8B4-4289-87A8-4D80562315ED}">
      <dgm:prSet/>
      <dgm:spPr/>
      <dgm:t>
        <a:bodyPr/>
        <a:lstStyle/>
        <a:p>
          <a:endParaRPr lang="zh-CN" altLang="en-US"/>
        </a:p>
      </dgm:t>
    </dgm:pt>
    <dgm:pt modelId="{744AA501-321E-4D8D-BCD5-5E357BE90C81}">
      <dgm:prSet>
        <dgm:style>
          <a:lnRef idx="1">
            <a:schemeClr val="accent2"/>
          </a:lnRef>
          <a:fillRef idx="2">
            <a:schemeClr val="accent2"/>
          </a:fillRef>
          <a:effectRef idx="1">
            <a:schemeClr val="accent2"/>
          </a:effectRef>
          <a:fontRef idx="minor">
            <a:schemeClr val="dk1"/>
          </a:fontRef>
        </dgm:style>
      </dgm:prSet>
      <dgm:spPr/>
      <dgm:t>
        <a:bodyPr/>
        <a:lstStyle/>
        <a:p>
          <a:r>
            <a:rPr lang="zh-CN" altLang="en-US" dirty="0" smtClean="0">
              <a:latin typeface="YaHei Consolas Hybrid" pitchFamily="49" charset="-122"/>
              <a:ea typeface="YaHei Consolas Hybrid" pitchFamily="49" charset="-122"/>
            </a:rPr>
            <a:t>小</a:t>
          </a:r>
          <a:endParaRPr lang="zh-CN" altLang="en-US" dirty="0">
            <a:latin typeface="YaHei Consolas Hybrid" pitchFamily="49" charset="-122"/>
            <a:ea typeface="YaHei Consolas Hybrid" pitchFamily="49" charset="-122"/>
          </a:endParaRPr>
        </a:p>
      </dgm:t>
    </dgm:pt>
    <dgm:pt modelId="{CE79E5F7-D7DA-4694-B2D1-58F69DD900F2}" type="parTrans" cxnId="{F1713B30-45CA-4836-ACED-8E029310408E}">
      <dgm:prSet/>
      <dgm:spPr/>
      <dgm:t>
        <a:bodyPr/>
        <a:lstStyle/>
        <a:p>
          <a:endParaRPr lang="zh-CN" altLang="en-US"/>
        </a:p>
      </dgm:t>
    </dgm:pt>
    <dgm:pt modelId="{3BABB28E-F8C7-4152-800E-1C9404E3DC66}" type="sibTrans" cxnId="{F1713B30-45CA-4836-ACED-8E029310408E}">
      <dgm:prSet/>
      <dgm:spPr/>
      <dgm:t>
        <a:bodyPr/>
        <a:lstStyle/>
        <a:p>
          <a:endParaRPr lang="zh-CN" altLang="en-US"/>
        </a:p>
      </dgm:t>
    </dgm:pt>
    <dgm:pt modelId="{CC620911-7FB6-4D25-8F07-E0395D398D41}">
      <dgm:prSet>
        <dgm:style>
          <a:lnRef idx="1">
            <a:schemeClr val="accent2"/>
          </a:lnRef>
          <a:fillRef idx="2">
            <a:schemeClr val="accent2"/>
          </a:fillRef>
          <a:effectRef idx="1">
            <a:schemeClr val="accent2"/>
          </a:effectRef>
          <a:fontRef idx="minor">
            <a:schemeClr val="dk1"/>
          </a:fontRef>
        </dgm:style>
      </dgm:prSet>
      <dgm:spPr/>
      <dgm:t>
        <a:bodyPr/>
        <a:lstStyle/>
        <a:p>
          <a:r>
            <a:rPr lang="zh-CN" altLang="en-US" dirty="0" smtClean="0">
              <a:latin typeface="YaHei Consolas Hybrid" pitchFamily="49" charset="-122"/>
              <a:ea typeface="YaHei Consolas Hybrid" pitchFamily="49" charset="-122"/>
            </a:rPr>
            <a:t>小</a:t>
          </a:r>
          <a:endParaRPr lang="zh-CN" altLang="en-US" dirty="0">
            <a:latin typeface="YaHei Consolas Hybrid" pitchFamily="49" charset="-122"/>
            <a:ea typeface="YaHei Consolas Hybrid" pitchFamily="49" charset="-122"/>
          </a:endParaRPr>
        </a:p>
      </dgm:t>
    </dgm:pt>
    <dgm:pt modelId="{C6F382F3-D582-4C47-957F-5D36023E339E}" type="parTrans" cxnId="{A1D01683-950B-4BEF-BC18-F462ECB3133C}">
      <dgm:prSet/>
      <dgm:spPr/>
      <dgm:t>
        <a:bodyPr/>
        <a:lstStyle/>
        <a:p>
          <a:endParaRPr lang="zh-CN" altLang="en-US"/>
        </a:p>
      </dgm:t>
    </dgm:pt>
    <dgm:pt modelId="{21587FD7-99DC-4F40-A868-F505C5454563}" type="sibTrans" cxnId="{A1D01683-950B-4BEF-BC18-F462ECB3133C}">
      <dgm:prSet/>
      <dgm:spPr/>
      <dgm:t>
        <a:bodyPr/>
        <a:lstStyle/>
        <a:p>
          <a:endParaRPr lang="zh-CN" altLang="en-US"/>
        </a:p>
      </dgm:t>
    </dgm:pt>
    <dgm:pt modelId="{D0013386-B65D-4B7E-A13E-34D118BD4793}">
      <dgm:prSet>
        <dgm:style>
          <a:lnRef idx="1">
            <a:schemeClr val="accent2"/>
          </a:lnRef>
          <a:fillRef idx="2">
            <a:schemeClr val="accent2"/>
          </a:fillRef>
          <a:effectRef idx="1">
            <a:schemeClr val="accent2"/>
          </a:effectRef>
          <a:fontRef idx="minor">
            <a:schemeClr val="dk1"/>
          </a:fontRef>
        </dgm:style>
      </dgm:prSet>
      <dgm:spPr/>
      <dgm:t>
        <a:bodyPr/>
        <a:lstStyle/>
        <a:p>
          <a:r>
            <a:rPr lang="zh-CN" altLang="en-US" dirty="0" smtClean="0">
              <a:latin typeface="YaHei Consolas Hybrid" pitchFamily="49" charset="-122"/>
              <a:ea typeface="YaHei Consolas Hybrid" pitchFamily="49" charset="-122"/>
            </a:rPr>
            <a:t>纯洁</a:t>
          </a:r>
          <a:endParaRPr lang="zh-CN" altLang="en-US" dirty="0">
            <a:latin typeface="YaHei Consolas Hybrid" pitchFamily="49" charset="-122"/>
            <a:ea typeface="YaHei Consolas Hybrid" pitchFamily="49" charset="-122"/>
          </a:endParaRPr>
        </a:p>
      </dgm:t>
    </dgm:pt>
    <dgm:pt modelId="{F392DDB1-69A3-458F-B400-426AE3612AF1}" type="parTrans" cxnId="{946788C4-B03B-4BF0-9771-1AAD6266D0BE}">
      <dgm:prSet/>
      <dgm:spPr/>
      <dgm:t>
        <a:bodyPr/>
        <a:lstStyle/>
        <a:p>
          <a:endParaRPr lang="zh-CN" altLang="en-US"/>
        </a:p>
      </dgm:t>
    </dgm:pt>
    <dgm:pt modelId="{C1A5ED38-46E3-4800-89F9-7FA7D863F395}" type="sibTrans" cxnId="{946788C4-B03B-4BF0-9771-1AAD6266D0BE}">
      <dgm:prSet/>
      <dgm:spPr/>
      <dgm:t>
        <a:bodyPr/>
        <a:lstStyle/>
        <a:p>
          <a:endParaRPr lang="zh-CN" altLang="en-US"/>
        </a:p>
      </dgm:t>
    </dgm:pt>
    <dgm:pt modelId="{0F5A91DF-4743-4F10-BA66-59B54AF6E1F2}">
      <dgm:prSet>
        <dgm:style>
          <a:lnRef idx="1">
            <a:schemeClr val="accent2"/>
          </a:lnRef>
          <a:fillRef idx="2">
            <a:schemeClr val="accent2"/>
          </a:fillRef>
          <a:effectRef idx="1">
            <a:schemeClr val="accent2"/>
          </a:effectRef>
          <a:fontRef idx="minor">
            <a:schemeClr val="dk1"/>
          </a:fontRef>
        </dgm:style>
      </dgm:prSet>
      <dgm:spPr/>
      <dgm:t>
        <a:bodyPr/>
        <a:lstStyle/>
        <a:p>
          <a:r>
            <a:rPr lang="en-US" altLang="zh-CN" dirty="0" smtClean="0">
              <a:latin typeface="YaHei Consolas Hybrid" pitchFamily="49" charset="-122"/>
              <a:ea typeface="YaHei Consolas Hybrid" pitchFamily="49" charset="-122"/>
            </a:rPr>
            <a:t>Powerful</a:t>
          </a:r>
          <a:endParaRPr lang="zh-CN" altLang="en-US" dirty="0">
            <a:latin typeface="YaHei Consolas Hybrid" pitchFamily="49" charset="-122"/>
            <a:ea typeface="YaHei Consolas Hybrid" pitchFamily="49" charset="-122"/>
          </a:endParaRPr>
        </a:p>
      </dgm:t>
    </dgm:pt>
    <dgm:pt modelId="{AD2B1504-3D7D-4336-8613-D20F1B1D5299}" type="parTrans" cxnId="{60E3A7A5-8412-4D98-AA59-5EA49B50A662}">
      <dgm:prSet/>
      <dgm:spPr/>
      <dgm:t>
        <a:bodyPr/>
        <a:lstStyle/>
        <a:p>
          <a:endParaRPr lang="zh-CN" altLang="en-US"/>
        </a:p>
      </dgm:t>
    </dgm:pt>
    <dgm:pt modelId="{F498FBC6-4D16-4607-8E35-9D6C6CAACDE0}" type="sibTrans" cxnId="{60E3A7A5-8412-4D98-AA59-5EA49B50A662}">
      <dgm:prSet/>
      <dgm:spPr/>
      <dgm:t>
        <a:bodyPr/>
        <a:lstStyle/>
        <a:p>
          <a:endParaRPr lang="zh-CN" altLang="en-US"/>
        </a:p>
      </dgm:t>
    </dgm:pt>
    <dgm:pt modelId="{EA8D4A15-4C64-44A8-A7C0-E2C16EC6466F}">
      <dgm:prSet phldrT="[文本]">
        <dgm:style>
          <a:lnRef idx="1">
            <a:schemeClr val="accent2"/>
          </a:lnRef>
          <a:fillRef idx="2">
            <a:schemeClr val="accent2"/>
          </a:fillRef>
          <a:effectRef idx="1">
            <a:schemeClr val="accent2"/>
          </a:effectRef>
          <a:fontRef idx="minor">
            <a:schemeClr val="dk1"/>
          </a:fontRef>
        </dgm:style>
      </dgm:prSet>
      <dgm:spPr/>
      <dgm:t>
        <a:bodyPr/>
        <a:lstStyle/>
        <a:p>
          <a:r>
            <a:rPr lang="zh-CN" altLang="en-US" dirty="0" smtClean="0">
              <a:latin typeface="YaHei Consolas Hybrid" pitchFamily="49" charset="-122"/>
              <a:ea typeface="YaHei Consolas Hybrid" pitchFamily="49" charset="-122"/>
            </a:rPr>
            <a:t>小雨</a:t>
          </a:r>
          <a:endParaRPr lang="zh-CN" altLang="en-US" dirty="0">
            <a:latin typeface="YaHei Consolas Hybrid" pitchFamily="49" charset="-122"/>
            <a:ea typeface="YaHei Consolas Hybrid" pitchFamily="49" charset="-122"/>
          </a:endParaRPr>
        </a:p>
      </dgm:t>
    </dgm:pt>
    <dgm:pt modelId="{43B4697C-20FC-4353-8398-9FC50A19623F}" type="parTrans" cxnId="{9FE4451E-A579-4F27-9D08-1B27E23A9B26}">
      <dgm:prSet/>
      <dgm:spPr/>
      <dgm:t>
        <a:bodyPr/>
        <a:lstStyle/>
        <a:p>
          <a:endParaRPr lang="zh-CN" altLang="en-US"/>
        </a:p>
      </dgm:t>
    </dgm:pt>
    <dgm:pt modelId="{C17300E2-0C23-486C-AF8D-661E61C6A5F7}" type="sibTrans" cxnId="{9FE4451E-A579-4F27-9D08-1B27E23A9B26}">
      <dgm:prSet/>
      <dgm:spPr/>
      <dgm:t>
        <a:bodyPr/>
        <a:lstStyle/>
        <a:p>
          <a:endParaRPr lang="zh-CN" altLang="en-US"/>
        </a:p>
      </dgm:t>
    </dgm:pt>
    <dgm:pt modelId="{3B86025D-DD4F-4577-890C-BA1CEA929A0A}">
      <dgm:prSet>
        <dgm:style>
          <a:lnRef idx="1">
            <a:schemeClr val="accent2"/>
          </a:lnRef>
          <a:fillRef idx="2">
            <a:schemeClr val="accent2"/>
          </a:fillRef>
          <a:effectRef idx="1">
            <a:schemeClr val="accent2"/>
          </a:effectRef>
          <a:fontRef idx="minor">
            <a:schemeClr val="dk1"/>
          </a:fontRef>
        </dgm:style>
      </dgm:prSet>
      <dgm:spPr/>
      <dgm:t>
        <a:bodyPr/>
        <a:lstStyle/>
        <a:p>
          <a:r>
            <a:rPr lang="zh-CN" altLang="en-US" dirty="0" smtClean="0">
              <a:latin typeface="YaHei Consolas Hybrid" pitchFamily="49" charset="-122"/>
              <a:ea typeface="YaHei Consolas Hybrid" pitchFamily="49" charset="-122"/>
            </a:rPr>
            <a:t>猥琐</a:t>
          </a:r>
          <a:r>
            <a:rPr lang="en-US" altLang="zh-CN" dirty="0" smtClean="0">
              <a:latin typeface="YaHei Consolas Hybrid" pitchFamily="49" charset="-122"/>
              <a:ea typeface="YaHei Consolas Hybrid" pitchFamily="49" charset="-122"/>
            </a:rPr>
            <a:t/>
          </a:r>
          <a:br>
            <a:rPr lang="en-US" altLang="zh-CN" dirty="0" smtClean="0">
              <a:latin typeface="YaHei Consolas Hybrid" pitchFamily="49" charset="-122"/>
              <a:ea typeface="YaHei Consolas Hybrid" pitchFamily="49" charset="-122"/>
            </a:rPr>
          </a:br>
          <a:r>
            <a:rPr lang="zh-CN" altLang="en-US" dirty="0" smtClean="0">
              <a:latin typeface="YaHei Consolas Hybrid" pitchFamily="49" charset="-122"/>
              <a:ea typeface="YaHei Consolas Hybrid" pitchFamily="49" charset="-122"/>
            </a:rPr>
            <a:t>大叔</a:t>
          </a:r>
          <a:endParaRPr lang="zh-CN" altLang="en-US" dirty="0">
            <a:latin typeface="YaHei Consolas Hybrid" pitchFamily="49" charset="-122"/>
            <a:ea typeface="YaHei Consolas Hybrid" pitchFamily="49" charset="-122"/>
          </a:endParaRPr>
        </a:p>
      </dgm:t>
    </dgm:pt>
    <dgm:pt modelId="{A9B1DC4E-86E5-4ADF-84DA-3FFBC9C458CD}" type="parTrans" cxnId="{2C3BD828-F126-42C0-B175-E099D2C8C167}">
      <dgm:prSet/>
      <dgm:spPr/>
      <dgm:t>
        <a:bodyPr/>
        <a:lstStyle/>
        <a:p>
          <a:endParaRPr lang="zh-CN" altLang="en-US"/>
        </a:p>
      </dgm:t>
    </dgm:pt>
    <dgm:pt modelId="{1D7AE007-6F2F-4C43-8DF0-18A03F122D51}" type="sibTrans" cxnId="{2C3BD828-F126-42C0-B175-E099D2C8C167}">
      <dgm:prSet/>
      <dgm:spPr/>
      <dgm:t>
        <a:bodyPr/>
        <a:lstStyle/>
        <a:p>
          <a:endParaRPr lang="zh-CN" altLang="en-US"/>
        </a:p>
      </dgm:t>
    </dgm:pt>
    <dgm:pt modelId="{5796AE5B-6DF3-435D-B2BC-04B90DCC003E}" type="pres">
      <dgm:prSet presAssocID="{959B0808-7467-4B90-A2FA-E0BA38D08672}" presName="Name0" presStyleCnt="0">
        <dgm:presLayoutVars>
          <dgm:dir/>
          <dgm:animLvl val="lvl"/>
          <dgm:resizeHandles val="exact"/>
        </dgm:presLayoutVars>
      </dgm:prSet>
      <dgm:spPr/>
      <dgm:t>
        <a:bodyPr/>
        <a:lstStyle/>
        <a:p>
          <a:endParaRPr lang="zh-CN" altLang="en-US"/>
        </a:p>
      </dgm:t>
    </dgm:pt>
    <dgm:pt modelId="{94E25C14-7A27-44BB-8D89-587785F7B602}" type="pres">
      <dgm:prSet presAssocID="{2042A5D6-1CA9-4262-8AA5-3037C2E26178}" presName="composite" presStyleCnt="0"/>
      <dgm:spPr/>
    </dgm:pt>
    <dgm:pt modelId="{8F8AE703-6D96-41B8-9EDD-00795BD0551A}" type="pres">
      <dgm:prSet presAssocID="{2042A5D6-1CA9-4262-8AA5-3037C2E26178}" presName="parTx" presStyleLbl="alignNode1" presStyleIdx="0" presStyleCnt="5">
        <dgm:presLayoutVars>
          <dgm:chMax val="0"/>
          <dgm:chPref val="0"/>
          <dgm:bulletEnabled val="1"/>
        </dgm:presLayoutVars>
      </dgm:prSet>
      <dgm:spPr/>
      <dgm:t>
        <a:bodyPr/>
        <a:lstStyle/>
        <a:p>
          <a:endParaRPr lang="zh-CN" altLang="en-US"/>
        </a:p>
      </dgm:t>
    </dgm:pt>
    <dgm:pt modelId="{AE160A52-FE22-4476-93FF-832CA8310410}" type="pres">
      <dgm:prSet presAssocID="{2042A5D6-1CA9-4262-8AA5-3037C2E26178}" presName="desTx" presStyleLbl="alignAccFollowNode1" presStyleIdx="0" presStyleCnt="5">
        <dgm:presLayoutVars>
          <dgm:bulletEnabled val="1"/>
        </dgm:presLayoutVars>
      </dgm:prSet>
      <dgm:spPr/>
      <dgm:t>
        <a:bodyPr/>
        <a:lstStyle/>
        <a:p>
          <a:endParaRPr lang="zh-CN" altLang="en-US"/>
        </a:p>
      </dgm:t>
    </dgm:pt>
    <dgm:pt modelId="{4546E98A-FA1E-4982-A918-F805B16F30B3}" type="pres">
      <dgm:prSet presAssocID="{4E61A98E-9C42-46CB-82E3-8FAD8D99DB70}" presName="space" presStyleCnt="0"/>
      <dgm:spPr/>
    </dgm:pt>
    <dgm:pt modelId="{CCD84EE3-A077-407D-A30F-944945DD5EA4}" type="pres">
      <dgm:prSet presAssocID="{02277406-8171-4ED9-BFCC-1779FCA76D1A}" presName="composite" presStyleCnt="0"/>
      <dgm:spPr/>
    </dgm:pt>
    <dgm:pt modelId="{DAF4D766-6AFA-4322-B0B7-575DA12A051C}" type="pres">
      <dgm:prSet presAssocID="{02277406-8171-4ED9-BFCC-1779FCA76D1A}" presName="parTx" presStyleLbl="alignNode1" presStyleIdx="1" presStyleCnt="5">
        <dgm:presLayoutVars>
          <dgm:chMax val="0"/>
          <dgm:chPref val="0"/>
          <dgm:bulletEnabled val="1"/>
        </dgm:presLayoutVars>
      </dgm:prSet>
      <dgm:spPr/>
      <dgm:t>
        <a:bodyPr/>
        <a:lstStyle/>
        <a:p>
          <a:endParaRPr lang="zh-CN" altLang="en-US"/>
        </a:p>
      </dgm:t>
    </dgm:pt>
    <dgm:pt modelId="{C0944329-D636-4E8C-A1D0-9ADD54B51B7A}" type="pres">
      <dgm:prSet presAssocID="{02277406-8171-4ED9-BFCC-1779FCA76D1A}" presName="desTx" presStyleLbl="alignAccFollowNode1" presStyleIdx="1" presStyleCnt="5">
        <dgm:presLayoutVars>
          <dgm:bulletEnabled val="1"/>
        </dgm:presLayoutVars>
      </dgm:prSet>
      <dgm:spPr/>
      <dgm:t>
        <a:bodyPr/>
        <a:lstStyle/>
        <a:p>
          <a:endParaRPr lang="zh-CN" altLang="en-US"/>
        </a:p>
      </dgm:t>
    </dgm:pt>
    <dgm:pt modelId="{D1B70443-4AE8-4367-9EFA-2622F760CD0F}" type="pres">
      <dgm:prSet presAssocID="{D5B43CC0-27AD-4950-A54A-9123F250A82E}" presName="space" presStyleCnt="0"/>
      <dgm:spPr/>
    </dgm:pt>
    <dgm:pt modelId="{74D65953-B259-4794-840E-59538CE1D6FD}" type="pres">
      <dgm:prSet presAssocID="{4DE1976A-6B04-44E0-BDC7-26B9862289CD}" presName="composite" presStyleCnt="0"/>
      <dgm:spPr/>
    </dgm:pt>
    <dgm:pt modelId="{C2088B53-24CC-4798-A986-39E83A77AC32}" type="pres">
      <dgm:prSet presAssocID="{4DE1976A-6B04-44E0-BDC7-26B9862289CD}" presName="parTx" presStyleLbl="alignNode1" presStyleIdx="2" presStyleCnt="5">
        <dgm:presLayoutVars>
          <dgm:chMax val="0"/>
          <dgm:chPref val="0"/>
          <dgm:bulletEnabled val="1"/>
        </dgm:presLayoutVars>
      </dgm:prSet>
      <dgm:spPr/>
      <dgm:t>
        <a:bodyPr/>
        <a:lstStyle/>
        <a:p>
          <a:endParaRPr lang="zh-CN" altLang="en-US"/>
        </a:p>
      </dgm:t>
    </dgm:pt>
    <dgm:pt modelId="{63944A84-1545-4026-9BEE-D431BCF49916}" type="pres">
      <dgm:prSet presAssocID="{4DE1976A-6B04-44E0-BDC7-26B9862289CD}" presName="desTx" presStyleLbl="alignAccFollowNode1" presStyleIdx="2" presStyleCnt="5">
        <dgm:presLayoutVars>
          <dgm:bulletEnabled val="1"/>
        </dgm:presLayoutVars>
      </dgm:prSet>
      <dgm:spPr/>
      <dgm:t>
        <a:bodyPr/>
        <a:lstStyle/>
        <a:p>
          <a:endParaRPr lang="zh-CN" altLang="en-US"/>
        </a:p>
      </dgm:t>
    </dgm:pt>
    <dgm:pt modelId="{9D4E6786-54AE-4759-A6C7-958482FC5B04}" type="pres">
      <dgm:prSet presAssocID="{DD799351-D696-42DB-AB32-C52D95AEB28B}" presName="space" presStyleCnt="0"/>
      <dgm:spPr/>
    </dgm:pt>
    <dgm:pt modelId="{DDFEDAC3-DCF2-46B6-ADB8-9F965B194DC3}" type="pres">
      <dgm:prSet presAssocID="{2F818268-369F-4823-B332-E0967359FD50}" presName="composite" presStyleCnt="0"/>
      <dgm:spPr/>
    </dgm:pt>
    <dgm:pt modelId="{42FF061C-A226-48AA-A668-B72C00A4AB99}" type="pres">
      <dgm:prSet presAssocID="{2F818268-369F-4823-B332-E0967359FD50}" presName="parTx" presStyleLbl="alignNode1" presStyleIdx="3" presStyleCnt="5">
        <dgm:presLayoutVars>
          <dgm:chMax val="0"/>
          <dgm:chPref val="0"/>
          <dgm:bulletEnabled val="1"/>
        </dgm:presLayoutVars>
      </dgm:prSet>
      <dgm:spPr/>
      <dgm:t>
        <a:bodyPr/>
        <a:lstStyle/>
        <a:p>
          <a:endParaRPr lang="zh-CN" altLang="en-US"/>
        </a:p>
      </dgm:t>
    </dgm:pt>
    <dgm:pt modelId="{EEABD61A-CA37-4D1E-976B-26A1E2FD4DCF}" type="pres">
      <dgm:prSet presAssocID="{2F818268-369F-4823-B332-E0967359FD50}" presName="desTx" presStyleLbl="alignAccFollowNode1" presStyleIdx="3" presStyleCnt="5">
        <dgm:presLayoutVars>
          <dgm:bulletEnabled val="1"/>
        </dgm:presLayoutVars>
      </dgm:prSet>
      <dgm:spPr/>
      <dgm:t>
        <a:bodyPr/>
        <a:lstStyle/>
        <a:p>
          <a:endParaRPr lang="zh-CN" altLang="en-US"/>
        </a:p>
      </dgm:t>
    </dgm:pt>
    <dgm:pt modelId="{0B306BE4-659C-43EC-B800-ADA8D76CAE3F}" type="pres">
      <dgm:prSet presAssocID="{47B31D79-8DD7-49A6-A89C-164EE9C29922}" presName="space" presStyleCnt="0"/>
      <dgm:spPr/>
    </dgm:pt>
    <dgm:pt modelId="{2F6003F9-3227-4C63-A19D-8322A35B8FBC}" type="pres">
      <dgm:prSet presAssocID="{EA8D4A15-4C64-44A8-A7C0-E2C16EC6466F}" presName="composite" presStyleCnt="0"/>
      <dgm:spPr/>
    </dgm:pt>
    <dgm:pt modelId="{AA268A2D-6DD3-4892-903F-60C3A1863404}" type="pres">
      <dgm:prSet presAssocID="{EA8D4A15-4C64-44A8-A7C0-E2C16EC6466F}" presName="parTx" presStyleLbl="alignNode1" presStyleIdx="4" presStyleCnt="5">
        <dgm:presLayoutVars>
          <dgm:chMax val="0"/>
          <dgm:chPref val="0"/>
          <dgm:bulletEnabled val="1"/>
        </dgm:presLayoutVars>
      </dgm:prSet>
      <dgm:spPr/>
      <dgm:t>
        <a:bodyPr/>
        <a:lstStyle/>
        <a:p>
          <a:endParaRPr lang="zh-CN" altLang="en-US"/>
        </a:p>
      </dgm:t>
    </dgm:pt>
    <dgm:pt modelId="{A4F1D59D-E1E4-44AA-BCC2-4ACB5921EB21}" type="pres">
      <dgm:prSet presAssocID="{EA8D4A15-4C64-44A8-A7C0-E2C16EC6466F}" presName="desTx" presStyleLbl="alignAccFollowNode1" presStyleIdx="4" presStyleCnt="5">
        <dgm:presLayoutVars>
          <dgm:bulletEnabled val="1"/>
        </dgm:presLayoutVars>
      </dgm:prSet>
      <dgm:spPr/>
      <dgm:t>
        <a:bodyPr/>
        <a:lstStyle/>
        <a:p>
          <a:endParaRPr lang="zh-CN" altLang="en-US"/>
        </a:p>
      </dgm:t>
    </dgm:pt>
  </dgm:ptLst>
  <dgm:cxnLst>
    <dgm:cxn modelId="{FDFE3A69-22F4-4406-8C35-82D06AAFDC32}" srcId="{959B0808-7467-4B90-A2FA-E0BA38D08672}" destId="{4DE1976A-6B04-44E0-BDC7-26B9862289CD}" srcOrd="2" destOrd="0" parTransId="{D6B489A6-A6C8-4C7B-ACCB-96E83CA283D8}" sibTransId="{DD799351-D696-42DB-AB32-C52D95AEB28B}"/>
    <dgm:cxn modelId="{F1713B30-45CA-4836-ACED-8E029310408E}" srcId="{4DE1976A-6B04-44E0-BDC7-26B9862289CD}" destId="{744AA501-321E-4D8D-BCD5-5E357BE90C81}" srcOrd="0" destOrd="0" parTransId="{CE79E5F7-D7DA-4694-B2D1-58F69DD900F2}" sibTransId="{3BABB28E-F8C7-4152-800E-1C9404E3DC66}"/>
    <dgm:cxn modelId="{1B87BC20-B8B4-4289-87A8-4D80562315ED}" srcId="{02277406-8171-4ED9-BFCC-1779FCA76D1A}" destId="{0D96F960-0257-437A-A8DD-C06B4C023273}" srcOrd="0" destOrd="0" parTransId="{0B8C1327-9DA2-4645-9CC9-53CB219A7DA6}" sibTransId="{7448EACF-200B-42A3-937D-576B21CC3CBA}"/>
    <dgm:cxn modelId="{A25C04B8-AEBE-4627-9470-3F94FF266B88}" type="presOf" srcId="{2F818268-369F-4823-B332-E0967359FD50}" destId="{42FF061C-A226-48AA-A668-B72C00A4AB99}" srcOrd="0" destOrd="0" presId="urn:microsoft.com/office/officeart/2005/8/layout/hList1"/>
    <dgm:cxn modelId="{89C5FB48-5E7D-48E9-9D83-56541FAA53D1}" type="presOf" srcId="{0D96F960-0257-437A-A8DD-C06B4C023273}" destId="{C0944329-D636-4E8C-A1D0-9ADD54B51B7A}" srcOrd="0" destOrd="0" presId="urn:microsoft.com/office/officeart/2005/8/layout/hList1"/>
    <dgm:cxn modelId="{0DEE6404-ED71-404F-95E4-6EED3DDFF4F4}" type="presOf" srcId="{744AA501-321E-4D8D-BCD5-5E357BE90C81}" destId="{63944A84-1545-4026-9BEE-D431BCF49916}" srcOrd="0" destOrd="0" presId="urn:microsoft.com/office/officeart/2005/8/layout/hList1"/>
    <dgm:cxn modelId="{8D766664-DC5F-457D-BEE8-3A7086EB47E2}" srcId="{959B0808-7467-4B90-A2FA-E0BA38D08672}" destId="{2042A5D6-1CA9-4262-8AA5-3037C2E26178}" srcOrd="0" destOrd="0" parTransId="{93E3892A-D8D2-46FF-AC05-3BBDD9858A26}" sibTransId="{4E61A98E-9C42-46CB-82E3-8FAD8D99DB70}"/>
    <dgm:cxn modelId="{F6653312-807C-497A-AF85-7FCD0B213AAE}" type="presOf" srcId="{D0013386-B65D-4B7E-A13E-34D118BD4793}" destId="{EEABD61A-CA37-4D1E-976B-26A1E2FD4DCF}" srcOrd="0" destOrd="1" presId="urn:microsoft.com/office/officeart/2005/8/layout/hList1"/>
    <dgm:cxn modelId="{946788C4-B03B-4BF0-9771-1AAD6266D0BE}" srcId="{2F818268-369F-4823-B332-E0967359FD50}" destId="{D0013386-B65D-4B7E-A13E-34D118BD4793}" srcOrd="1" destOrd="0" parTransId="{F392DDB1-69A3-458F-B400-426AE3612AF1}" sibTransId="{C1A5ED38-46E3-4800-89F9-7FA7D863F395}"/>
    <dgm:cxn modelId="{34E03561-6A8C-4F62-9A6D-0A48D0505B70}" type="presOf" srcId="{4DE1976A-6B04-44E0-BDC7-26B9862289CD}" destId="{C2088B53-24CC-4798-A986-39E83A77AC32}" srcOrd="0" destOrd="0" presId="urn:microsoft.com/office/officeart/2005/8/layout/hList1"/>
    <dgm:cxn modelId="{4F5DB750-7A8A-4A18-973E-783C227E49EF}" type="presOf" srcId="{0F5A91DF-4743-4F10-BA66-59B54AF6E1F2}" destId="{63944A84-1545-4026-9BEE-D431BCF49916}" srcOrd="0" destOrd="1" presId="urn:microsoft.com/office/officeart/2005/8/layout/hList1"/>
    <dgm:cxn modelId="{60E3A7A5-8412-4D98-AA59-5EA49B50A662}" srcId="{4DE1976A-6B04-44E0-BDC7-26B9862289CD}" destId="{0F5A91DF-4743-4F10-BA66-59B54AF6E1F2}" srcOrd="1" destOrd="0" parTransId="{AD2B1504-3D7D-4336-8613-D20F1B1D5299}" sibTransId="{F498FBC6-4D16-4607-8E35-9D6C6CAACDE0}"/>
    <dgm:cxn modelId="{D14A1BA1-86B1-410A-828D-2ACB11C92F0F}" type="presOf" srcId="{B09F11B1-7A14-4390-9819-6C1FC1BFC61D}" destId="{AE160A52-FE22-4476-93FF-832CA8310410}" srcOrd="0" destOrd="0" presId="urn:microsoft.com/office/officeart/2005/8/layout/hList1"/>
    <dgm:cxn modelId="{A1D01683-950B-4BEF-BC18-F462ECB3133C}" srcId="{2F818268-369F-4823-B332-E0967359FD50}" destId="{CC620911-7FB6-4D25-8F07-E0395D398D41}" srcOrd="0" destOrd="0" parTransId="{C6F382F3-D582-4C47-957F-5D36023E339E}" sibTransId="{21587FD7-99DC-4F40-A868-F505C5454563}"/>
    <dgm:cxn modelId="{2E266244-451C-4BAB-A511-7C83A2720DA2}" srcId="{959B0808-7467-4B90-A2FA-E0BA38D08672}" destId="{2F818268-369F-4823-B332-E0967359FD50}" srcOrd="3" destOrd="0" parTransId="{D6E58F3F-E9DB-4498-8D21-909668C61BF2}" sibTransId="{47B31D79-8DD7-49A6-A89C-164EE9C29922}"/>
    <dgm:cxn modelId="{C83389D9-5FC7-43AB-BA18-206E6885BB45}" srcId="{2042A5D6-1CA9-4262-8AA5-3037C2E26178}" destId="{B09F11B1-7A14-4390-9819-6C1FC1BFC61D}" srcOrd="0" destOrd="0" parTransId="{63D5046F-B1C5-421A-A684-DB890E38BB2F}" sibTransId="{1646D97B-0A51-4AA1-9D1E-F805D1899F2E}"/>
    <dgm:cxn modelId="{47E850A6-EDEA-4AA3-BE37-ABA10143A487}" srcId="{959B0808-7467-4B90-A2FA-E0BA38D08672}" destId="{02277406-8171-4ED9-BFCC-1779FCA76D1A}" srcOrd="1" destOrd="0" parTransId="{F1C7712A-0FB5-4D65-B575-97907A97E59F}" sibTransId="{D5B43CC0-27AD-4950-A54A-9123F250A82E}"/>
    <dgm:cxn modelId="{5E159107-CF04-4927-A351-DBAA9270453C}" type="presOf" srcId="{2042A5D6-1CA9-4262-8AA5-3037C2E26178}" destId="{8F8AE703-6D96-41B8-9EDD-00795BD0551A}" srcOrd="0" destOrd="0" presId="urn:microsoft.com/office/officeart/2005/8/layout/hList1"/>
    <dgm:cxn modelId="{1BFF2BC8-FF16-4D57-8182-8455B7EC1B1C}" type="presOf" srcId="{CC620911-7FB6-4D25-8F07-E0395D398D41}" destId="{EEABD61A-CA37-4D1E-976B-26A1E2FD4DCF}" srcOrd="0" destOrd="0" presId="urn:microsoft.com/office/officeart/2005/8/layout/hList1"/>
    <dgm:cxn modelId="{8C10982B-8AC2-43A5-9572-23AD6641CE62}" type="presOf" srcId="{EA8D4A15-4C64-44A8-A7C0-E2C16EC6466F}" destId="{AA268A2D-6DD3-4892-903F-60C3A1863404}" srcOrd="0" destOrd="0" presId="urn:microsoft.com/office/officeart/2005/8/layout/hList1"/>
    <dgm:cxn modelId="{13D2895F-64CF-4DC6-ACB7-FF521E326D1A}" type="presOf" srcId="{3B86025D-DD4F-4577-890C-BA1CEA929A0A}" destId="{A4F1D59D-E1E4-44AA-BCC2-4ACB5921EB21}" srcOrd="0" destOrd="0" presId="urn:microsoft.com/office/officeart/2005/8/layout/hList1"/>
    <dgm:cxn modelId="{23E8B64D-E51B-48A6-ABC8-656F15E962BA}" srcId="{02277406-8171-4ED9-BFCC-1779FCA76D1A}" destId="{B201B463-3A8C-4CFD-8D9F-F64068E2AA87}" srcOrd="1" destOrd="0" parTransId="{BF2B68AE-0802-4187-B8D9-5013F591B5F5}" sibTransId="{E33F6A52-F18F-4550-834B-9A9503E252A6}"/>
    <dgm:cxn modelId="{9FE4451E-A579-4F27-9D08-1B27E23A9B26}" srcId="{959B0808-7467-4B90-A2FA-E0BA38D08672}" destId="{EA8D4A15-4C64-44A8-A7C0-E2C16EC6466F}" srcOrd="4" destOrd="0" parTransId="{43B4697C-20FC-4353-8398-9FC50A19623F}" sibTransId="{C17300E2-0C23-486C-AF8D-661E61C6A5F7}"/>
    <dgm:cxn modelId="{2C3BD828-F126-42C0-B175-E099D2C8C167}" srcId="{EA8D4A15-4C64-44A8-A7C0-E2C16EC6466F}" destId="{3B86025D-DD4F-4577-890C-BA1CEA929A0A}" srcOrd="0" destOrd="0" parTransId="{A9B1DC4E-86E5-4ADF-84DA-3FFBC9C458CD}" sibTransId="{1D7AE007-6F2F-4C43-8DF0-18A03F122D51}"/>
    <dgm:cxn modelId="{C087F65C-84D2-4C09-BA71-0BD56C02ECD1}" type="presOf" srcId="{959B0808-7467-4B90-A2FA-E0BA38D08672}" destId="{5796AE5B-6DF3-435D-B2BC-04B90DCC003E}" srcOrd="0" destOrd="0" presId="urn:microsoft.com/office/officeart/2005/8/layout/hList1"/>
    <dgm:cxn modelId="{200E7559-2F4F-419A-9FD7-3518CAD1CFC2}" type="presOf" srcId="{B201B463-3A8C-4CFD-8D9F-F64068E2AA87}" destId="{C0944329-D636-4E8C-A1D0-9ADD54B51B7A}" srcOrd="0" destOrd="1" presId="urn:microsoft.com/office/officeart/2005/8/layout/hList1"/>
    <dgm:cxn modelId="{0C3AEBA8-80F0-46E0-BCC3-107EDF600C22}" type="presOf" srcId="{02277406-8171-4ED9-BFCC-1779FCA76D1A}" destId="{DAF4D766-6AFA-4322-B0B7-575DA12A051C}" srcOrd="0" destOrd="0" presId="urn:microsoft.com/office/officeart/2005/8/layout/hList1"/>
    <dgm:cxn modelId="{C1979807-D851-40D2-AB47-4720A36C2513}" type="presParOf" srcId="{5796AE5B-6DF3-435D-B2BC-04B90DCC003E}" destId="{94E25C14-7A27-44BB-8D89-587785F7B602}" srcOrd="0" destOrd="0" presId="urn:microsoft.com/office/officeart/2005/8/layout/hList1"/>
    <dgm:cxn modelId="{484FB623-7B47-44BF-9156-7FC4057B48BF}" type="presParOf" srcId="{94E25C14-7A27-44BB-8D89-587785F7B602}" destId="{8F8AE703-6D96-41B8-9EDD-00795BD0551A}" srcOrd="0" destOrd="0" presId="urn:microsoft.com/office/officeart/2005/8/layout/hList1"/>
    <dgm:cxn modelId="{7C5CEC13-31DF-434E-9E6F-AAB2118BAF93}" type="presParOf" srcId="{94E25C14-7A27-44BB-8D89-587785F7B602}" destId="{AE160A52-FE22-4476-93FF-832CA8310410}" srcOrd="1" destOrd="0" presId="urn:microsoft.com/office/officeart/2005/8/layout/hList1"/>
    <dgm:cxn modelId="{6724B04F-68ED-4C6C-804F-FB257577E5BE}" type="presParOf" srcId="{5796AE5B-6DF3-435D-B2BC-04B90DCC003E}" destId="{4546E98A-FA1E-4982-A918-F805B16F30B3}" srcOrd="1" destOrd="0" presId="urn:microsoft.com/office/officeart/2005/8/layout/hList1"/>
    <dgm:cxn modelId="{301678C7-5990-43BE-A1BD-B6A619655583}" type="presParOf" srcId="{5796AE5B-6DF3-435D-B2BC-04B90DCC003E}" destId="{CCD84EE3-A077-407D-A30F-944945DD5EA4}" srcOrd="2" destOrd="0" presId="urn:microsoft.com/office/officeart/2005/8/layout/hList1"/>
    <dgm:cxn modelId="{FC0AFF7B-447E-4734-8377-ABB6AEAE34F2}" type="presParOf" srcId="{CCD84EE3-A077-407D-A30F-944945DD5EA4}" destId="{DAF4D766-6AFA-4322-B0B7-575DA12A051C}" srcOrd="0" destOrd="0" presId="urn:microsoft.com/office/officeart/2005/8/layout/hList1"/>
    <dgm:cxn modelId="{F5DF8A61-7128-4233-8818-776259CF4C8F}" type="presParOf" srcId="{CCD84EE3-A077-407D-A30F-944945DD5EA4}" destId="{C0944329-D636-4E8C-A1D0-9ADD54B51B7A}" srcOrd="1" destOrd="0" presId="urn:microsoft.com/office/officeart/2005/8/layout/hList1"/>
    <dgm:cxn modelId="{1B56909C-C63D-4AB8-80F0-72289E30EAA1}" type="presParOf" srcId="{5796AE5B-6DF3-435D-B2BC-04B90DCC003E}" destId="{D1B70443-4AE8-4367-9EFA-2622F760CD0F}" srcOrd="3" destOrd="0" presId="urn:microsoft.com/office/officeart/2005/8/layout/hList1"/>
    <dgm:cxn modelId="{80B4BEC2-B40F-4B6E-9B8A-D87B12A0EE82}" type="presParOf" srcId="{5796AE5B-6DF3-435D-B2BC-04B90DCC003E}" destId="{74D65953-B259-4794-840E-59538CE1D6FD}" srcOrd="4" destOrd="0" presId="urn:microsoft.com/office/officeart/2005/8/layout/hList1"/>
    <dgm:cxn modelId="{6D7AD4B8-3D6A-4898-906B-302AC2B7729D}" type="presParOf" srcId="{74D65953-B259-4794-840E-59538CE1D6FD}" destId="{C2088B53-24CC-4798-A986-39E83A77AC32}" srcOrd="0" destOrd="0" presId="urn:microsoft.com/office/officeart/2005/8/layout/hList1"/>
    <dgm:cxn modelId="{ACDADD3B-6F3A-44FE-A3F7-1161BB060E9D}" type="presParOf" srcId="{74D65953-B259-4794-840E-59538CE1D6FD}" destId="{63944A84-1545-4026-9BEE-D431BCF49916}" srcOrd="1" destOrd="0" presId="urn:microsoft.com/office/officeart/2005/8/layout/hList1"/>
    <dgm:cxn modelId="{E71BAAC7-1C0A-4923-AC97-111AFB544DF6}" type="presParOf" srcId="{5796AE5B-6DF3-435D-B2BC-04B90DCC003E}" destId="{9D4E6786-54AE-4759-A6C7-958482FC5B04}" srcOrd="5" destOrd="0" presId="urn:microsoft.com/office/officeart/2005/8/layout/hList1"/>
    <dgm:cxn modelId="{9482191D-ADDE-49C4-8128-8E8AF91C1D5E}" type="presParOf" srcId="{5796AE5B-6DF3-435D-B2BC-04B90DCC003E}" destId="{DDFEDAC3-DCF2-46B6-ADB8-9F965B194DC3}" srcOrd="6" destOrd="0" presId="urn:microsoft.com/office/officeart/2005/8/layout/hList1"/>
    <dgm:cxn modelId="{3942950A-6A66-4B30-A263-465C286F2A10}" type="presParOf" srcId="{DDFEDAC3-DCF2-46B6-ADB8-9F965B194DC3}" destId="{42FF061C-A226-48AA-A668-B72C00A4AB99}" srcOrd="0" destOrd="0" presId="urn:microsoft.com/office/officeart/2005/8/layout/hList1"/>
    <dgm:cxn modelId="{BC33EEC6-3C85-4179-867C-B8066EFCD3DB}" type="presParOf" srcId="{DDFEDAC3-DCF2-46B6-ADB8-9F965B194DC3}" destId="{EEABD61A-CA37-4D1E-976B-26A1E2FD4DCF}" srcOrd="1" destOrd="0" presId="urn:microsoft.com/office/officeart/2005/8/layout/hList1"/>
    <dgm:cxn modelId="{9D32E620-E03A-4A03-B6EB-0789611C2103}" type="presParOf" srcId="{5796AE5B-6DF3-435D-B2BC-04B90DCC003E}" destId="{0B306BE4-659C-43EC-B800-ADA8D76CAE3F}" srcOrd="7" destOrd="0" presId="urn:microsoft.com/office/officeart/2005/8/layout/hList1"/>
    <dgm:cxn modelId="{E2786D6A-90AC-4218-9FA4-D61BB646E3D8}" type="presParOf" srcId="{5796AE5B-6DF3-435D-B2BC-04B90DCC003E}" destId="{2F6003F9-3227-4C63-A19D-8322A35B8FBC}" srcOrd="8" destOrd="0" presId="urn:microsoft.com/office/officeart/2005/8/layout/hList1"/>
    <dgm:cxn modelId="{4B41B595-8095-4B2D-B8BC-E4F5DE8D2962}" type="presParOf" srcId="{2F6003F9-3227-4C63-A19D-8322A35B8FBC}" destId="{AA268A2D-6DD3-4892-903F-60C3A1863404}" srcOrd="0" destOrd="0" presId="urn:microsoft.com/office/officeart/2005/8/layout/hList1"/>
    <dgm:cxn modelId="{D4B355E5-6590-4309-BAE7-C13C781E4B13}" type="presParOf" srcId="{2F6003F9-3227-4C63-A19D-8322A35B8FBC}" destId="{A4F1D59D-E1E4-44AA-BCC2-4ACB5921EB2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185AB0-624E-46FD-B96D-8969712360DC}" type="doc">
      <dgm:prSet loTypeId="urn:microsoft.com/office/officeart/2005/8/layout/cycle2" loCatId="cycle" qsTypeId="urn:microsoft.com/office/officeart/2005/8/quickstyle/simple1" qsCatId="simple" csTypeId="urn:microsoft.com/office/officeart/2005/8/colors/accent2_2" csCatId="accent2" phldr="1"/>
      <dgm:spPr/>
      <dgm:t>
        <a:bodyPr/>
        <a:lstStyle/>
        <a:p>
          <a:endParaRPr lang="zh-CN" altLang="en-US"/>
        </a:p>
      </dgm:t>
    </dgm:pt>
    <dgm:pt modelId="{D7A65B11-3261-4E48-9041-98F8C10E18FD}">
      <dgm:prSet phldrT="[文本]"/>
      <dgm:spPr/>
      <dgm:t>
        <a:bodyPr/>
        <a:lstStyle/>
        <a:p>
          <a:r>
            <a:rPr lang="zh-CN" altLang="en-US" dirty="0" smtClean="0"/>
            <a:t>用户</a:t>
          </a:r>
          <a:endParaRPr lang="zh-CN" altLang="en-US" dirty="0"/>
        </a:p>
      </dgm:t>
    </dgm:pt>
    <dgm:pt modelId="{101F313B-B6A9-430C-98CD-FDCA57704493}" type="parTrans" cxnId="{4CBA6929-CA99-4D76-84EE-7AFA09E50BBB}">
      <dgm:prSet/>
      <dgm:spPr/>
      <dgm:t>
        <a:bodyPr/>
        <a:lstStyle/>
        <a:p>
          <a:endParaRPr lang="zh-CN" altLang="en-US"/>
        </a:p>
      </dgm:t>
    </dgm:pt>
    <dgm:pt modelId="{2F1307DF-EFC2-4B03-BA7C-0FF842C9A978}" type="sibTrans" cxnId="{4CBA6929-CA99-4D76-84EE-7AFA09E50BBB}">
      <dgm:prSet/>
      <dgm:spPr/>
      <dgm:t>
        <a:bodyPr/>
        <a:lstStyle/>
        <a:p>
          <a:endParaRPr lang="zh-CN" altLang="en-US"/>
        </a:p>
      </dgm:t>
    </dgm:pt>
    <dgm:pt modelId="{01D28DDC-A7E1-489C-9FE2-820AD723624A}">
      <dgm:prSet phldrT="[文本]"/>
      <dgm:spPr/>
      <dgm:t>
        <a:bodyPr/>
        <a:lstStyle/>
        <a:p>
          <a:r>
            <a:rPr lang="zh-CN" altLang="en-US" dirty="0" smtClean="0"/>
            <a:t>组件库</a:t>
          </a:r>
          <a:endParaRPr lang="zh-CN" altLang="en-US" dirty="0"/>
        </a:p>
      </dgm:t>
    </dgm:pt>
    <dgm:pt modelId="{0BC6C3D2-6060-487A-B9AA-6875C8912261}" type="parTrans" cxnId="{6436EA3D-0539-4F41-B7C3-C4F94D636E38}">
      <dgm:prSet/>
      <dgm:spPr/>
      <dgm:t>
        <a:bodyPr/>
        <a:lstStyle/>
        <a:p>
          <a:endParaRPr lang="zh-CN" altLang="en-US"/>
        </a:p>
      </dgm:t>
    </dgm:pt>
    <dgm:pt modelId="{7DC40E51-D410-405C-8B97-135E2FE28468}" type="sibTrans" cxnId="{6436EA3D-0539-4F41-B7C3-C4F94D636E38}">
      <dgm:prSet/>
      <dgm:spPr/>
      <dgm:t>
        <a:bodyPr/>
        <a:lstStyle/>
        <a:p>
          <a:endParaRPr lang="zh-CN" altLang="en-US"/>
        </a:p>
      </dgm:t>
    </dgm:pt>
    <dgm:pt modelId="{7E8CE8D9-8B6E-462C-8E14-272A0EDBC8ED}">
      <dgm:prSet phldrT="[文本]"/>
      <dgm:spPr/>
      <dgm:t>
        <a:bodyPr/>
        <a:lstStyle/>
        <a:p>
          <a:r>
            <a:rPr lang="zh-CN" altLang="en-US" dirty="0" smtClean="0"/>
            <a:t>回馈用户</a:t>
          </a:r>
          <a:endParaRPr lang="en-US" altLang="zh-CN" dirty="0" smtClean="0"/>
        </a:p>
      </dgm:t>
    </dgm:pt>
    <dgm:pt modelId="{CB05E7FD-001A-442D-AC2F-F7A0B01674A3}" type="parTrans" cxnId="{EE05EF9A-E8A4-41A6-A24C-C4B6661790B4}">
      <dgm:prSet/>
      <dgm:spPr/>
      <dgm:t>
        <a:bodyPr/>
        <a:lstStyle/>
        <a:p>
          <a:endParaRPr lang="zh-CN" altLang="en-US"/>
        </a:p>
      </dgm:t>
    </dgm:pt>
    <dgm:pt modelId="{2F312E5C-B68D-4411-92A6-D0BEB0E1AD2F}" type="sibTrans" cxnId="{EE05EF9A-E8A4-41A6-A24C-C4B6661790B4}">
      <dgm:prSet/>
      <dgm:spPr/>
      <dgm:t>
        <a:bodyPr/>
        <a:lstStyle/>
        <a:p>
          <a:endParaRPr lang="zh-CN" altLang="en-US"/>
        </a:p>
      </dgm:t>
    </dgm:pt>
    <dgm:pt modelId="{68C97A68-F1A7-4602-B96D-BDF4A6463EB9}">
      <dgm:prSet phldrT="[文本]"/>
      <dgm:spPr/>
      <dgm:t>
        <a:bodyPr/>
        <a:lstStyle/>
        <a:p>
          <a:r>
            <a:rPr lang="zh-CN" altLang="en-US" dirty="0" smtClean="0"/>
            <a:t>提交组件</a:t>
          </a:r>
          <a:endParaRPr lang="zh-CN" altLang="en-US" dirty="0"/>
        </a:p>
      </dgm:t>
    </dgm:pt>
    <dgm:pt modelId="{96980CC6-8874-48A8-98F1-C13E63DB7DE7}" type="sibTrans" cxnId="{8221131C-18A5-4A9E-AC6A-CB60E5F46664}">
      <dgm:prSet/>
      <dgm:spPr/>
      <dgm:t>
        <a:bodyPr/>
        <a:lstStyle/>
        <a:p>
          <a:endParaRPr lang="zh-CN" altLang="en-US"/>
        </a:p>
      </dgm:t>
    </dgm:pt>
    <dgm:pt modelId="{B35BF2C3-6131-4F9A-946C-C73C56238C5E}" type="parTrans" cxnId="{8221131C-18A5-4A9E-AC6A-CB60E5F46664}">
      <dgm:prSet/>
      <dgm:spPr/>
      <dgm:t>
        <a:bodyPr/>
        <a:lstStyle/>
        <a:p>
          <a:endParaRPr lang="zh-CN" altLang="en-US"/>
        </a:p>
      </dgm:t>
    </dgm:pt>
    <dgm:pt modelId="{DC085CB2-50AD-437B-BB04-DCE2683C4FBB}" type="pres">
      <dgm:prSet presAssocID="{6F185AB0-624E-46FD-B96D-8969712360DC}" presName="cycle" presStyleCnt="0">
        <dgm:presLayoutVars>
          <dgm:dir/>
          <dgm:resizeHandles val="exact"/>
        </dgm:presLayoutVars>
      </dgm:prSet>
      <dgm:spPr/>
      <dgm:t>
        <a:bodyPr/>
        <a:lstStyle/>
        <a:p>
          <a:endParaRPr lang="zh-CN" altLang="en-US"/>
        </a:p>
      </dgm:t>
    </dgm:pt>
    <dgm:pt modelId="{70B44946-AE27-4359-93E5-3D9DA0EDD4D1}" type="pres">
      <dgm:prSet presAssocID="{D7A65B11-3261-4E48-9041-98F8C10E18FD}" presName="node" presStyleLbl="node1" presStyleIdx="0" presStyleCnt="4">
        <dgm:presLayoutVars>
          <dgm:bulletEnabled val="1"/>
        </dgm:presLayoutVars>
      </dgm:prSet>
      <dgm:spPr/>
      <dgm:t>
        <a:bodyPr/>
        <a:lstStyle/>
        <a:p>
          <a:endParaRPr lang="zh-CN" altLang="en-US"/>
        </a:p>
      </dgm:t>
    </dgm:pt>
    <dgm:pt modelId="{07167A34-294D-427D-960F-6C0821E3A3C5}" type="pres">
      <dgm:prSet presAssocID="{2F1307DF-EFC2-4B03-BA7C-0FF842C9A978}" presName="sibTrans" presStyleLbl="sibTrans2D1" presStyleIdx="0" presStyleCnt="4"/>
      <dgm:spPr/>
      <dgm:t>
        <a:bodyPr/>
        <a:lstStyle/>
        <a:p>
          <a:endParaRPr lang="zh-CN" altLang="en-US"/>
        </a:p>
      </dgm:t>
    </dgm:pt>
    <dgm:pt modelId="{D8116431-96BD-485F-B881-FC1A0F521D78}" type="pres">
      <dgm:prSet presAssocID="{2F1307DF-EFC2-4B03-BA7C-0FF842C9A978}" presName="connectorText" presStyleLbl="sibTrans2D1" presStyleIdx="0" presStyleCnt="4"/>
      <dgm:spPr/>
      <dgm:t>
        <a:bodyPr/>
        <a:lstStyle/>
        <a:p>
          <a:endParaRPr lang="zh-CN" altLang="en-US"/>
        </a:p>
      </dgm:t>
    </dgm:pt>
    <dgm:pt modelId="{3D6C6590-C06D-46B6-B225-EE1DC3DD4BEA}" type="pres">
      <dgm:prSet presAssocID="{68C97A68-F1A7-4602-B96D-BDF4A6463EB9}" presName="node" presStyleLbl="node1" presStyleIdx="1" presStyleCnt="4">
        <dgm:presLayoutVars>
          <dgm:bulletEnabled val="1"/>
        </dgm:presLayoutVars>
      </dgm:prSet>
      <dgm:spPr/>
      <dgm:t>
        <a:bodyPr/>
        <a:lstStyle/>
        <a:p>
          <a:endParaRPr lang="zh-CN" altLang="en-US"/>
        </a:p>
      </dgm:t>
    </dgm:pt>
    <dgm:pt modelId="{CB8B860B-554B-440E-BCB3-6E688638546D}" type="pres">
      <dgm:prSet presAssocID="{96980CC6-8874-48A8-98F1-C13E63DB7DE7}" presName="sibTrans" presStyleLbl="sibTrans2D1" presStyleIdx="1" presStyleCnt="4"/>
      <dgm:spPr/>
      <dgm:t>
        <a:bodyPr/>
        <a:lstStyle/>
        <a:p>
          <a:endParaRPr lang="zh-CN" altLang="en-US"/>
        </a:p>
      </dgm:t>
    </dgm:pt>
    <dgm:pt modelId="{1AAD7D9B-2CF7-4F4C-941A-F73A033F3BE5}" type="pres">
      <dgm:prSet presAssocID="{96980CC6-8874-48A8-98F1-C13E63DB7DE7}" presName="connectorText" presStyleLbl="sibTrans2D1" presStyleIdx="1" presStyleCnt="4"/>
      <dgm:spPr/>
      <dgm:t>
        <a:bodyPr/>
        <a:lstStyle/>
        <a:p>
          <a:endParaRPr lang="zh-CN" altLang="en-US"/>
        </a:p>
      </dgm:t>
    </dgm:pt>
    <dgm:pt modelId="{8536AF40-786D-45A2-B6C9-EA3F58B4115D}" type="pres">
      <dgm:prSet presAssocID="{01D28DDC-A7E1-489C-9FE2-820AD723624A}" presName="node" presStyleLbl="node1" presStyleIdx="2" presStyleCnt="4">
        <dgm:presLayoutVars>
          <dgm:bulletEnabled val="1"/>
        </dgm:presLayoutVars>
      </dgm:prSet>
      <dgm:spPr/>
      <dgm:t>
        <a:bodyPr/>
        <a:lstStyle/>
        <a:p>
          <a:endParaRPr lang="zh-CN" altLang="en-US"/>
        </a:p>
      </dgm:t>
    </dgm:pt>
    <dgm:pt modelId="{B4412654-5EAD-41CA-B2E0-A013371A1991}" type="pres">
      <dgm:prSet presAssocID="{7DC40E51-D410-405C-8B97-135E2FE28468}" presName="sibTrans" presStyleLbl="sibTrans2D1" presStyleIdx="2" presStyleCnt="4"/>
      <dgm:spPr/>
      <dgm:t>
        <a:bodyPr/>
        <a:lstStyle/>
        <a:p>
          <a:endParaRPr lang="zh-CN" altLang="en-US"/>
        </a:p>
      </dgm:t>
    </dgm:pt>
    <dgm:pt modelId="{00BBA71D-79AE-43FE-A3BE-0053F133AD48}" type="pres">
      <dgm:prSet presAssocID="{7DC40E51-D410-405C-8B97-135E2FE28468}" presName="connectorText" presStyleLbl="sibTrans2D1" presStyleIdx="2" presStyleCnt="4"/>
      <dgm:spPr/>
      <dgm:t>
        <a:bodyPr/>
        <a:lstStyle/>
        <a:p>
          <a:endParaRPr lang="zh-CN" altLang="en-US"/>
        </a:p>
      </dgm:t>
    </dgm:pt>
    <dgm:pt modelId="{2CD696EF-F9D1-49B2-9F8B-EA22E0F53DAC}" type="pres">
      <dgm:prSet presAssocID="{7E8CE8D9-8B6E-462C-8E14-272A0EDBC8ED}" presName="node" presStyleLbl="node1" presStyleIdx="3" presStyleCnt="4">
        <dgm:presLayoutVars>
          <dgm:bulletEnabled val="1"/>
        </dgm:presLayoutVars>
      </dgm:prSet>
      <dgm:spPr/>
      <dgm:t>
        <a:bodyPr/>
        <a:lstStyle/>
        <a:p>
          <a:endParaRPr lang="zh-CN" altLang="en-US"/>
        </a:p>
      </dgm:t>
    </dgm:pt>
    <dgm:pt modelId="{F62E2678-35A0-4DC2-88E9-1ECB89C4CAE8}" type="pres">
      <dgm:prSet presAssocID="{2F312E5C-B68D-4411-92A6-D0BEB0E1AD2F}" presName="sibTrans" presStyleLbl="sibTrans2D1" presStyleIdx="3" presStyleCnt="4"/>
      <dgm:spPr/>
      <dgm:t>
        <a:bodyPr/>
        <a:lstStyle/>
        <a:p>
          <a:endParaRPr lang="zh-CN" altLang="en-US"/>
        </a:p>
      </dgm:t>
    </dgm:pt>
    <dgm:pt modelId="{BF3E4A7D-5BC2-4EFF-92B6-A126C3F63A85}" type="pres">
      <dgm:prSet presAssocID="{2F312E5C-B68D-4411-92A6-D0BEB0E1AD2F}" presName="connectorText" presStyleLbl="sibTrans2D1" presStyleIdx="3" presStyleCnt="4"/>
      <dgm:spPr/>
      <dgm:t>
        <a:bodyPr/>
        <a:lstStyle/>
        <a:p>
          <a:endParaRPr lang="zh-CN" altLang="en-US"/>
        </a:p>
      </dgm:t>
    </dgm:pt>
  </dgm:ptLst>
  <dgm:cxnLst>
    <dgm:cxn modelId="{F29111ED-5290-4409-AF9D-30DA8EFC23A5}" type="presOf" srcId="{96980CC6-8874-48A8-98F1-C13E63DB7DE7}" destId="{CB8B860B-554B-440E-BCB3-6E688638546D}" srcOrd="0" destOrd="0" presId="urn:microsoft.com/office/officeart/2005/8/layout/cycle2"/>
    <dgm:cxn modelId="{4CBA6929-CA99-4D76-84EE-7AFA09E50BBB}" srcId="{6F185AB0-624E-46FD-B96D-8969712360DC}" destId="{D7A65B11-3261-4E48-9041-98F8C10E18FD}" srcOrd="0" destOrd="0" parTransId="{101F313B-B6A9-430C-98CD-FDCA57704493}" sibTransId="{2F1307DF-EFC2-4B03-BA7C-0FF842C9A978}"/>
    <dgm:cxn modelId="{573DC048-454F-4E0C-B725-9CE6CCB189E2}" type="presOf" srcId="{2F1307DF-EFC2-4B03-BA7C-0FF842C9A978}" destId="{07167A34-294D-427D-960F-6C0821E3A3C5}" srcOrd="0" destOrd="0" presId="urn:microsoft.com/office/officeart/2005/8/layout/cycle2"/>
    <dgm:cxn modelId="{840FB6D4-C7FC-4D5D-8933-4E515BBC2908}" type="presOf" srcId="{01D28DDC-A7E1-489C-9FE2-820AD723624A}" destId="{8536AF40-786D-45A2-B6C9-EA3F58B4115D}" srcOrd="0" destOrd="0" presId="urn:microsoft.com/office/officeart/2005/8/layout/cycle2"/>
    <dgm:cxn modelId="{E5921F50-6524-4936-A9AC-7C81B72D8D9C}" type="presOf" srcId="{D7A65B11-3261-4E48-9041-98F8C10E18FD}" destId="{70B44946-AE27-4359-93E5-3D9DA0EDD4D1}" srcOrd="0" destOrd="0" presId="urn:microsoft.com/office/officeart/2005/8/layout/cycle2"/>
    <dgm:cxn modelId="{C66F5178-2F20-41D0-8C52-5D2FD928E2D8}" type="presOf" srcId="{7E8CE8D9-8B6E-462C-8E14-272A0EDBC8ED}" destId="{2CD696EF-F9D1-49B2-9F8B-EA22E0F53DAC}" srcOrd="0" destOrd="0" presId="urn:microsoft.com/office/officeart/2005/8/layout/cycle2"/>
    <dgm:cxn modelId="{4A27F3D9-F606-4244-9D2E-40FA728A6744}" type="presOf" srcId="{7DC40E51-D410-405C-8B97-135E2FE28468}" destId="{B4412654-5EAD-41CA-B2E0-A013371A1991}" srcOrd="0" destOrd="0" presId="urn:microsoft.com/office/officeart/2005/8/layout/cycle2"/>
    <dgm:cxn modelId="{5D8EA260-0A4F-443F-AC9C-C59BB40ECFF3}" type="presOf" srcId="{68C97A68-F1A7-4602-B96D-BDF4A6463EB9}" destId="{3D6C6590-C06D-46B6-B225-EE1DC3DD4BEA}" srcOrd="0" destOrd="0" presId="urn:microsoft.com/office/officeart/2005/8/layout/cycle2"/>
    <dgm:cxn modelId="{EE05EF9A-E8A4-41A6-A24C-C4B6661790B4}" srcId="{6F185AB0-624E-46FD-B96D-8969712360DC}" destId="{7E8CE8D9-8B6E-462C-8E14-272A0EDBC8ED}" srcOrd="3" destOrd="0" parTransId="{CB05E7FD-001A-442D-AC2F-F7A0B01674A3}" sibTransId="{2F312E5C-B68D-4411-92A6-D0BEB0E1AD2F}"/>
    <dgm:cxn modelId="{8221131C-18A5-4A9E-AC6A-CB60E5F46664}" srcId="{6F185AB0-624E-46FD-B96D-8969712360DC}" destId="{68C97A68-F1A7-4602-B96D-BDF4A6463EB9}" srcOrd="1" destOrd="0" parTransId="{B35BF2C3-6131-4F9A-946C-C73C56238C5E}" sibTransId="{96980CC6-8874-48A8-98F1-C13E63DB7DE7}"/>
    <dgm:cxn modelId="{E2934186-D6D7-4FA1-BA68-0756AE8B14ED}" type="presOf" srcId="{2F1307DF-EFC2-4B03-BA7C-0FF842C9A978}" destId="{D8116431-96BD-485F-B881-FC1A0F521D78}" srcOrd="1" destOrd="0" presId="urn:microsoft.com/office/officeart/2005/8/layout/cycle2"/>
    <dgm:cxn modelId="{70B9D1DD-DE22-4D47-B380-81245619E2F0}" type="presOf" srcId="{6F185AB0-624E-46FD-B96D-8969712360DC}" destId="{DC085CB2-50AD-437B-BB04-DCE2683C4FBB}" srcOrd="0" destOrd="0" presId="urn:microsoft.com/office/officeart/2005/8/layout/cycle2"/>
    <dgm:cxn modelId="{A5128454-6D7A-4529-BAB3-D783BC19D5CF}" type="presOf" srcId="{2F312E5C-B68D-4411-92A6-D0BEB0E1AD2F}" destId="{F62E2678-35A0-4DC2-88E9-1ECB89C4CAE8}" srcOrd="0" destOrd="0" presId="urn:microsoft.com/office/officeart/2005/8/layout/cycle2"/>
    <dgm:cxn modelId="{B8273F90-4BE0-4BC1-B8C0-C591494A6CD7}" type="presOf" srcId="{96980CC6-8874-48A8-98F1-C13E63DB7DE7}" destId="{1AAD7D9B-2CF7-4F4C-941A-F73A033F3BE5}" srcOrd="1" destOrd="0" presId="urn:microsoft.com/office/officeart/2005/8/layout/cycle2"/>
    <dgm:cxn modelId="{17D8F799-F78E-4FDE-96D7-1207A00911F4}" type="presOf" srcId="{2F312E5C-B68D-4411-92A6-D0BEB0E1AD2F}" destId="{BF3E4A7D-5BC2-4EFF-92B6-A126C3F63A85}" srcOrd="1" destOrd="0" presId="urn:microsoft.com/office/officeart/2005/8/layout/cycle2"/>
    <dgm:cxn modelId="{FDF92268-BFC4-4719-8A8C-36716EE2D45B}" type="presOf" srcId="{7DC40E51-D410-405C-8B97-135E2FE28468}" destId="{00BBA71D-79AE-43FE-A3BE-0053F133AD48}" srcOrd="1" destOrd="0" presId="urn:microsoft.com/office/officeart/2005/8/layout/cycle2"/>
    <dgm:cxn modelId="{6436EA3D-0539-4F41-B7C3-C4F94D636E38}" srcId="{6F185AB0-624E-46FD-B96D-8969712360DC}" destId="{01D28DDC-A7E1-489C-9FE2-820AD723624A}" srcOrd="2" destOrd="0" parTransId="{0BC6C3D2-6060-487A-B9AA-6875C8912261}" sibTransId="{7DC40E51-D410-405C-8B97-135E2FE28468}"/>
    <dgm:cxn modelId="{B7DC53FB-89A7-456E-844A-55460D335935}" type="presParOf" srcId="{DC085CB2-50AD-437B-BB04-DCE2683C4FBB}" destId="{70B44946-AE27-4359-93E5-3D9DA0EDD4D1}" srcOrd="0" destOrd="0" presId="urn:microsoft.com/office/officeart/2005/8/layout/cycle2"/>
    <dgm:cxn modelId="{7AB38291-DE8D-41FF-9E8B-718871FC4344}" type="presParOf" srcId="{DC085CB2-50AD-437B-BB04-DCE2683C4FBB}" destId="{07167A34-294D-427D-960F-6C0821E3A3C5}" srcOrd="1" destOrd="0" presId="urn:microsoft.com/office/officeart/2005/8/layout/cycle2"/>
    <dgm:cxn modelId="{1197EBBC-831F-4520-8A8F-F344E88C5EB0}" type="presParOf" srcId="{07167A34-294D-427D-960F-6C0821E3A3C5}" destId="{D8116431-96BD-485F-B881-FC1A0F521D78}" srcOrd="0" destOrd="0" presId="urn:microsoft.com/office/officeart/2005/8/layout/cycle2"/>
    <dgm:cxn modelId="{596B2C40-7560-4D0B-97A8-DF35CC33665A}" type="presParOf" srcId="{DC085CB2-50AD-437B-BB04-DCE2683C4FBB}" destId="{3D6C6590-C06D-46B6-B225-EE1DC3DD4BEA}" srcOrd="2" destOrd="0" presId="urn:microsoft.com/office/officeart/2005/8/layout/cycle2"/>
    <dgm:cxn modelId="{82AD276C-6FCE-4E9E-B641-02690F27782B}" type="presParOf" srcId="{DC085CB2-50AD-437B-BB04-DCE2683C4FBB}" destId="{CB8B860B-554B-440E-BCB3-6E688638546D}" srcOrd="3" destOrd="0" presId="urn:microsoft.com/office/officeart/2005/8/layout/cycle2"/>
    <dgm:cxn modelId="{B195345B-56CF-466A-BF75-638BC7FE4ED5}" type="presParOf" srcId="{CB8B860B-554B-440E-BCB3-6E688638546D}" destId="{1AAD7D9B-2CF7-4F4C-941A-F73A033F3BE5}" srcOrd="0" destOrd="0" presId="urn:microsoft.com/office/officeart/2005/8/layout/cycle2"/>
    <dgm:cxn modelId="{1B19915E-312B-4153-A286-34AD6D6C8661}" type="presParOf" srcId="{DC085CB2-50AD-437B-BB04-DCE2683C4FBB}" destId="{8536AF40-786D-45A2-B6C9-EA3F58B4115D}" srcOrd="4" destOrd="0" presId="urn:microsoft.com/office/officeart/2005/8/layout/cycle2"/>
    <dgm:cxn modelId="{E5D457D0-2129-4856-B329-E922732F9EFA}" type="presParOf" srcId="{DC085CB2-50AD-437B-BB04-DCE2683C4FBB}" destId="{B4412654-5EAD-41CA-B2E0-A013371A1991}" srcOrd="5" destOrd="0" presId="urn:microsoft.com/office/officeart/2005/8/layout/cycle2"/>
    <dgm:cxn modelId="{84309BFE-E5E4-438B-8BB5-B503F127A866}" type="presParOf" srcId="{B4412654-5EAD-41CA-B2E0-A013371A1991}" destId="{00BBA71D-79AE-43FE-A3BE-0053F133AD48}" srcOrd="0" destOrd="0" presId="urn:microsoft.com/office/officeart/2005/8/layout/cycle2"/>
    <dgm:cxn modelId="{12CF682F-11D1-440A-8705-740D281AD0F3}" type="presParOf" srcId="{DC085CB2-50AD-437B-BB04-DCE2683C4FBB}" destId="{2CD696EF-F9D1-49B2-9F8B-EA22E0F53DAC}" srcOrd="6" destOrd="0" presId="urn:microsoft.com/office/officeart/2005/8/layout/cycle2"/>
    <dgm:cxn modelId="{9CD20D1B-3E3D-4C3A-8DD5-C4110E369012}" type="presParOf" srcId="{DC085CB2-50AD-437B-BB04-DCE2683C4FBB}" destId="{F62E2678-35A0-4DC2-88E9-1ECB89C4CAE8}" srcOrd="7" destOrd="0" presId="urn:microsoft.com/office/officeart/2005/8/layout/cycle2"/>
    <dgm:cxn modelId="{B13BF663-7419-44C3-81FF-5E3C33554AF2}" type="presParOf" srcId="{F62E2678-35A0-4DC2-88E9-1ECB89C4CAE8}" destId="{BF3E4A7D-5BC2-4EFF-92B6-A126C3F63A85}" srcOrd="0" destOrd="0" presId="urn:microsoft.com/office/officeart/2005/8/layout/cycle2"/>
  </dgm:cxnLst>
  <dgm:bg>
    <a:effectLst>
      <a:glow rad="127000">
        <a:schemeClr val="bg1"/>
      </a:glo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185AB0-624E-46FD-B96D-8969712360DC}" type="doc">
      <dgm:prSet loTypeId="urn:microsoft.com/office/officeart/2005/8/layout/cycle2" loCatId="cycle" qsTypeId="urn:microsoft.com/office/officeart/2005/8/quickstyle/simple1" qsCatId="simple" csTypeId="urn:microsoft.com/office/officeart/2005/8/colors/accent2_2" csCatId="accent2" phldr="1"/>
      <dgm:spPr/>
      <dgm:t>
        <a:bodyPr/>
        <a:lstStyle/>
        <a:p>
          <a:endParaRPr lang="zh-CN" altLang="en-US"/>
        </a:p>
      </dgm:t>
    </dgm:pt>
    <dgm:pt modelId="{DC085CB2-50AD-437B-BB04-DCE2683C4FBB}" type="pres">
      <dgm:prSet presAssocID="{6F185AB0-624E-46FD-B96D-8969712360DC}" presName="cycle" presStyleCnt="0">
        <dgm:presLayoutVars>
          <dgm:dir/>
          <dgm:resizeHandles val="exact"/>
        </dgm:presLayoutVars>
      </dgm:prSet>
      <dgm:spPr/>
      <dgm:t>
        <a:bodyPr/>
        <a:lstStyle/>
        <a:p>
          <a:endParaRPr lang="zh-CN" altLang="en-US"/>
        </a:p>
      </dgm:t>
    </dgm:pt>
  </dgm:ptLst>
  <dgm:cxnLst>
    <dgm:cxn modelId="{3B086302-27EC-4607-95B3-F6AD5C8B5ADC}" type="presOf" srcId="{6F185AB0-624E-46FD-B96D-8969712360DC}" destId="{DC085CB2-50AD-437B-BB04-DCE2683C4FBB}" srcOrd="0" destOrd="0" presId="urn:microsoft.com/office/officeart/2005/8/layout/cycle2"/>
  </dgm:cxnLst>
  <dgm:bg>
    <a:effectLst>
      <a:glow rad="127000">
        <a:schemeClr val="bg1"/>
      </a:glo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185AB0-624E-46FD-B96D-8969712360DC}" type="doc">
      <dgm:prSet loTypeId="urn:microsoft.com/office/officeart/2005/8/layout/cycle2" loCatId="cycle" qsTypeId="urn:microsoft.com/office/officeart/2005/8/quickstyle/simple1" qsCatId="simple" csTypeId="urn:microsoft.com/office/officeart/2005/8/colors/accent2_2" csCatId="accent2" phldr="1"/>
      <dgm:spPr/>
      <dgm:t>
        <a:bodyPr/>
        <a:lstStyle/>
        <a:p>
          <a:endParaRPr lang="zh-CN" altLang="en-US"/>
        </a:p>
      </dgm:t>
    </dgm:pt>
    <dgm:pt modelId="{DC085CB2-50AD-437B-BB04-DCE2683C4FBB}" type="pres">
      <dgm:prSet presAssocID="{6F185AB0-624E-46FD-B96D-8969712360DC}" presName="cycle" presStyleCnt="0">
        <dgm:presLayoutVars>
          <dgm:dir/>
          <dgm:resizeHandles val="exact"/>
        </dgm:presLayoutVars>
      </dgm:prSet>
      <dgm:spPr/>
      <dgm:t>
        <a:bodyPr/>
        <a:lstStyle/>
        <a:p>
          <a:endParaRPr lang="zh-CN" altLang="en-US"/>
        </a:p>
      </dgm:t>
    </dgm:pt>
  </dgm:ptLst>
  <dgm:cxnLst>
    <dgm:cxn modelId="{89A4E4B6-B1DE-4387-85F7-82F15C0DBB2B}" type="presOf" srcId="{6F185AB0-624E-46FD-B96D-8969712360DC}" destId="{DC085CB2-50AD-437B-BB04-DCE2683C4FBB}" srcOrd="0" destOrd="0" presId="urn:microsoft.com/office/officeart/2005/8/layout/cycle2"/>
  </dgm:cxnLst>
  <dgm:bg>
    <a:effectLst>
      <a:glow rad="127000">
        <a:schemeClr val="bg1"/>
      </a:glo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AE703-6D96-41B8-9EDD-00795BD0551A}">
      <dsp:nvSpPr>
        <dsp:cNvPr id="0" name=""/>
        <dsp:cNvSpPr/>
      </dsp:nvSpPr>
      <dsp:spPr>
        <a:xfrm>
          <a:off x="3867" y="1492766"/>
          <a:ext cx="1482516" cy="48960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YaHei Consolas Hybrid" pitchFamily="49" charset="-122"/>
              <a:ea typeface="YaHei Consolas Hybrid" pitchFamily="49" charset="-122"/>
            </a:rPr>
            <a:t>春哥</a:t>
          </a:r>
          <a:endParaRPr lang="zh-CN" altLang="en-US" sz="1700" kern="1200" dirty="0">
            <a:latin typeface="YaHei Consolas Hybrid" pitchFamily="49" charset="-122"/>
            <a:ea typeface="YaHei Consolas Hybrid" pitchFamily="49" charset="-122"/>
          </a:endParaRPr>
        </a:p>
      </dsp:txBody>
      <dsp:txXfrm>
        <a:off x="3867" y="1492766"/>
        <a:ext cx="1482516" cy="489600"/>
      </dsp:txXfrm>
    </dsp:sp>
    <dsp:sp modelId="{AE160A52-FE22-4476-93FF-832CA8310410}">
      <dsp:nvSpPr>
        <dsp:cNvPr id="0" name=""/>
        <dsp:cNvSpPr/>
      </dsp:nvSpPr>
      <dsp:spPr>
        <a:xfrm>
          <a:off x="3867" y="1982366"/>
          <a:ext cx="1482516" cy="96684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altLang="zh-CN" sz="1700" kern="1200" dirty="0" smtClean="0">
              <a:latin typeface="YaHei Consolas Hybrid" pitchFamily="49" charset="-122"/>
              <a:ea typeface="YaHei Consolas Hybrid" pitchFamily="49" charset="-122"/>
            </a:rPr>
            <a:t>Java</a:t>
          </a:r>
          <a:br>
            <a:rPr lang="en-US" altLang="zh-CN" sz="1700" kern="1200" dirty="0" smtClean="0">
              <a:latin typeface="YaHei Consolas Hybrid" pitchFamily="49" charset="-122"/>
              <a:ea typeface="YaHei Consolas Hybrid" pitchFamily="49" charset="-122"/>
            </a:rPr>
          </a:br>
          <a:r>
            <a:rPr lang="zh-CN" altLang="en-US" sz="1700" kern="1200" dirty="0" smtClean="0">
              <a:latin typeface="YaHei Consolas Hybrid" pitchFamily="49" charset="-122"/>
              <a:ea typeface="YaHei Consolas Hybrid" pitchFamily="49" charset="-122"/>
            </a:rPr>
            <a:t>达人</a:t>
          </a:r>
          <a:endParaRPr lang="zh-CN" altLang="en-US" sz="1700" kern="1200" dirty="0">
            <a:latin typeface="YaHei Consolas Hybrid" pitchFamily="49" charset="-122"/>
            <a:ea typeface="YaHei Consolas Hybrid" pitchFamily="49" charset="-122"/>
          </a:endParaRPr>
        </a:p>
      </dsp:txBody>
      <dsp:txXfrm>
        <a:off x="3867" y="1982366"/>
        <a:ext cx="1482516" cy="966840"/>
      </dsp:txXfrm>
    </dsp:sp>
    <dsp:sp modelId="{DAF4D766-6AFA-4322-B0B7-575DA12A051C}">
      <dsp:nvSpPr>
        <dsp:cNvPr id="0" name=""/>
        <dsp:cNvSpPr/>
      </dsp:nvSpPr>
      <dsp:spPr>
        <a:xfrm>
          <a:off x="1693936" y="1492766"/>
          <a:ext cx="1482516" cy="48960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YaHei Consolas Hybrid" pitchFamily="49" charset="-122"/>
              <a:ea typeface="YaHei Consolas Hybrid" pitchFamily="49" charset="-122"/>
            </a:rPr>
            <a:t>张波</a:t>
          </a:r>
          <a:endParaRPr lang="zh-CN" altLang="en-US" sz="1700" kern="1200" dirty="0">
            <a:latin typeface="YaHei Consolas Hybrid" pitchFamily="49" charset="-122"/>
            <a:ea typeface="YaHei Consolas Hybrid" pitchFamily="49" charset="-122"/>
          </a:endParaRPr>
        </a:p>
      </dsp:txBody>
      <dsp:txXfrm>
        <a:off x="1693936" y="1492766"/>
        <a:ext cx="1482516" cy="489600"/>
      </dsp:txXfrm>
    </dsp:sp>
    <dsp:sp modelId="{C0944329-D636-4E8C-A1D0-9ADD54B51B7A}">
      <dsp:nvSpPr>
        <dsp:cNvPr id="0" name=""/>
        <dsp:cNvSpPr/>
      </dsp:nvSpPr>
      <dsp:spPr>
        <a:xfrm>
          <a:off x="1693936" y="1982366"/>
          <a:ext cx="1482516" cy="96684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altLang="zh-CN" sz="1700" kern="1200" dirty="0" err="1" smtClean="0">
              <a:latin typeface="YaHei Consolas Hybrid" pitchFamily="49" charset="-122"/>
              <a:ea typeface="YaHei Consolas Hybrid" pitchFamily="49" charset="-122"/>
            </a:rPr>
            <a:t>Django</a:t>
          </a:r>
          <a:endParaRPr lang="zh-CN" altLang="en-US" sz="1700" kern="1200" dirty="0">
            <a:latin typeface="YaHei Consolas Hybrid" pitchFamily="49" charset="-122"/>
            <a:ea typeface="YaHei Consolas Hybrid" pitchFamily="49" charset="-122"/>
          </a:endParaRPr>
        </a:p>
        <a:p>
          <a:pPr marL="171450" lvl="1" indent="-171450" algn="l" defTabSz="755650">
            <a:lnSpc>
              <a:spcPct val="90000"/>
            </a:lnSpc>
            <a:spcBef>
              <a:spcPct val="0"/>
            </a:spcBef>
            <a:spcAft>
              <a:spcPct val="15000"/>
            </a:spcAft>
            <a:buChar char="••"/>
          </a:pPr>
          <a:r>
            <a:rPr lang="en-US" altLang="zh-CN" sz="1700" kern="1200" dirty="0" err="1" smtClean="0">
              <a:latin typeface="YaHei Consolas Hybrid" pitchFamily="49" charset="-122"/>
              <a:ea typeface="YaHei Consolas Hybrid" pitchFamily="49" charset="-122"/>
            </a:rPr>
            <a:t>WebUI</a:t>
          </a:r>
          <a:endParaRPr lang="zh-CN" altLang="en-US" sz="1700" kern="1200" dirty="0">
            <a:latin typeface="YaHei Consolas Hybrid" pitchFamily="49" charset="-122"/>
            <a:ea typeface="YaHei Consolas Hybrid" pitchFamily="49" charset="-122"/>
          </a:endParaRPr>
        </a:p>
      </dsp:txBody>
      <dsp:txXfrm>
        <a:off x="1693936" y="1982366"/>
        <a:ext cx="1482516" cy="966840"/>
      </dsp:txXfrm>
    </dsp:sp>
    <dsp:sp modelId="{C2088B53-24CC-4798-A986-39E83A77AC32}">
      <dsp:nvSpPr>
        <dsp:cNvPr id="0" name=""/>
        <dsp:cNvSpPr/>
      </dsp:nvSpPr>
      <dsp:spPr>
        <a:xfrm>
          <a:off x="3384004" y="1492766"/>
          <a:ext cx="1482516" cy="48960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altLang="zh-CN" sz="1700" kern="1200" dirty="0" smtClean="0">
              <a:latin typeface="YaHei Consolas Hybrid" pitchFamily="49" charset="-122"/>
              <a:ea typeface="YaHei Consolas Hybrid" pitchFamily="49" charset="-122"/>
            </a:rPr>
            <a:t>pnig0s </a:t>
          </a:r>
          <a:r>
            <a:rPr lang="zh-CN" altLang="en-US" sz="1700" kern="1200" dirty="0" smtClean="0">
              <a:latin typeface="YaHei Consolas Hybrid" pitchFamily="49" charset="-122"/>
              <a:ea typeface="YaHei Consolas Hybrid" pitchFamily="49" charset="-122"/>
            </a:rPr>
            <a:t>小</a:t>
          </a:r>
          <a:r>
            <a:rPr lang="en-US" altLang="zh-CN" sz="1700" kern="1200" dirty="0" smtClean="0">
              <a:latin typeface="YaHei Consolas Hybrid" pitchFamily="49" charset="-122"/>
              <a:ea typeface="YaHei Consolas Hybrid" pitchFamily="49" charset="-122"/>
            </a:rPr>
            <a:t>P</a:t>
          </a:r>
          <a:endParaRPr lang="zh-CN" altLang="en-US" sz="1700" kern="1200" dirty="0">
            <a:latin typeface="YaHei Consolas Hybrid" pitchFamily="49" charset="-122"/>
            <a:ea typeface="YaHei Consolas Hybrid" pitchFamily="49" charset="-122"/>
          </a:endParaRPr>
        </a:p>
      </dsp:txBody>
      <dsp:txXfrm>
        <a:off x="3384004" y="1492766"/>
        <a:ext cx="1482516" cy="489600"/>
      </dsp:txXfrm>
    </dsp:sp>
    <dsp:sp modelId="{63944A84-1545-4026-9BEE-D431BCF49916}">
      <dsp:nvSpPr>
        <dsp:cNvPr id="0" name=""/>
        <dsp:cNvSpPr/>
      </dsp:nvSpPr>
      <dsp:spPr>
        <a:xfrm>
          <a:off x="3384004" y="1982366"/>
          <a:ext cx="1482516" cy="96684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YaHei Consolas Hybrid" pitchFamily="49" charset="-122"/>
              <a:ea typeface="YaHei Consolas Hybrid" pitchFamily="49" charset="-122"/>
            </a:rPr>
            <a:t>小</a:t>
          </a:r>
          <a:endParaRPr lang="zh-CN" altLang="en-US" sz="1700" kern="1200" dirty="0">
            <a:latin typeface="YaHei Consolas Hybrid" pitchFamily="49" charset="-122"/>
            <a:ea typeface="YaHei Consolas Hybrid" pitchFamily="49" charset="-122"/>
          </a:endParaRPr>
        </a:p>
        <a:p>
          <a:pPr marL="171450" lvl="1" indent="-171450" algn="l" defTabSz="755650">
            <a:lnSpc>
              <a:spcPct val="90000"/>
            </a:lnSpc>
            <a:spcBef>
              <a:spcPct val="0"/>
            </a:spcBef>
            <a:spcAft>
              <a:spcPct val="15000"/>
            </a:spcAft>
            <a:buChar char="••"/>
          </a:pPr>
          <a:r>
            <a:rPr lang="en-US" altLang="zh-CN" sz="1700" kern="1200" dirty="0" smtClean="0">
              <a:latin typeface="YaHei Consolas Hybrid" pitchFamily="49" charset="-122"/>
              <a:ea typeface="YaHei Consolas Hybrid" pitchFamily="49" charset="-122"/>
            </a:rPr>
            <a:t>Powerful</a:t>
          </a:r>
          <a:endParaRPr lang="zh-CN" altLang="en-US" sz="1700" kern="1200" dirty="0">
            <a:latin typeface="YaHei Consolas Hybrid" pitchFamily="49" charset="-122"/>
            <a:ea typeface="YaHei Consolas Hybrid" pitchFamily="49" charset="-122"/>
          </a:endParaRPr>
        </a:p>
      </dsp:txBody>
      <dsp:txXfrm>
        <a:off x="3384004" y="1982366"/>
        <a:ext cx="1482516" cy="966840"/>
      </dsp:txXfrm>
    </dsp:sp>
    <dsp:sp modelId="{42FF061C-A226-48AA-A668-B72C00A4AB99}">
      <dsp:nvSpPr>
        <dsp:cNvPr id="0" name=""/>
        <dsp:cNvSpPr/>
      </dsp:nvSpPr>
      <dsp:spPr>
        <a:xfrm>
          <a:off x="5074073" y="1492766"/>
          <a:ext cx="1482516" cy="48960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altLang="zh-CN" sz="1700" kern="1200" dirty="0" smtClean="0">
              <a:latin typeface="YaHei Consolas Hybrid" pitchFamily="49" charset="-122"/>
              <a:ea typeface="YaHei Consolas Hybrid" pitchFamily="49" charset="-122"/>
            </a:rPr>
            <a:t>pw</a:t>
          </a:r>
          <a:endParaRPr lang="zh-CN" altLang="en-US" sz="1700" kern="1200" dirty="0">
            <a:latin typeface="YaHei Consolas Hybrid" pitchFamily="49" charset="-122"/>
            <a:ea typeface="YaHei Consolas Hybrid" pitchFamily="49" charset="-122"/>
          </a:endParaRPr>
        </a:p>
      </dsp:txBody>
      <dsp:txXfrm>
        <a:off x="5074073" y="1492766"/>
        <a:ext cx="1482516" cy="489600"/>
      </dsp:txXfrm>
    </dsp:sp>
    <dsp:sp modelId="{EEABD61A-CA37-4D1E-976B-26A1E2FD4DCF}">
      <dsp:nvSpPr>
        <dsp:cNvPr id="0" name=""/>
        <dsp:cNvSpPr/>
      </dsp:nvSpPr>
      <dsp:spPr>
        <a:xfrm>
          <a:off x="5074073" y="1982366"/>
          <a:ext cx="1482516" cy="96684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YaHei Consolas Hybrid" pitchFamily="49" charset="-122"/>
              <a:ea typeface="YaHei Consolas Hybrid" pitchFamily="49" charset="-122"/>
            </a:rPr>
            <a:t>小</a:t>
          </a:r>
          <a:endParaRPr lang="zh-CN" altLang="en-US" sz="1700" kern="1200" dirty="0">
            <a:latin typeface="YaHei Consolas Hybrid" pitchFamily="49" charset="-122"/>
            <a:ea typeface="YaHei Consolas Hybrid" pitchFamily="49" charset="-122"/>
          </a:endParaRPr>
        </a:p>
        <a:p>
          <a:pPr marL="171450" lvl="1" indent="-171450" algn="l" defTabSz="755650">
            <a:lnSpc>
              <a:spcPct val="90000"/>
            </a:lnSpc>
            <a:spcBef>
              <a:spcPct val="0"/>
            </a:spcBef>
            <a:spcAft>
              <a:spcPct val="15000"/>
            </a:spcAft>
            <a:buChar char="••"/>
          </a:pPr>
          <a:r>
            <a:rPr lang="zh-CN" altLang="en-US" sz="1700" kern="1200" dirty="0" smtClean="0">
              <a:latin typeface="YaHei Consolas Hybrid" pitchFamily="49" charset="-122"/>
              <a:ea typeface="YaHei Consolas Hybrid" pitchFamily="49" charset="-122"/>
            </a:rPr>
            <a:t>纯洁</a:t>
          </a:r>
          <a:endParaRPr lang="zh-CN" altLang="en-US" sz="1700" kern="1200" dirty="0">
            <a:latin typeface="YaHei Consolas Hybrid" pitchFamily="49" charset="-122"/>
            <a:ea typeface="YaHei Consolas Hybrid" pitchFamily="49" charset="-122"/>
          </a:endParaRPr>
        </a:p>
      </dsp:txBody>
      <dsp:txXfrm>
        <a:off x="5074073" y="1982366"/>
        <a:ext cx="1482516" cy="966840"/>
      </dsp:txXfrm>
    </dsp:sp>
    <dsp:sp modelId="{AA268A2D-6DD3-4892-903F-60C3A1863404}">
      <dsp:nvSpPr>
        <dsp:cNvPr id="0" name=""/>
        <dsp:cNvSpPr/>
      </dsp:nvSpPr>
      <dsp:spPr>
        <a:xfrm>
          <a:off x="6764142" y="1492766"/>
          <a:ext cx="1482516" cy="48960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YaHei Consolas Hybrid" pitchFamily="49" charset="-122"/>
              <a:ea typeface="YaHei Consolas Hybrid" pitchFamily="49" charset="-122"/>
            </a:rPr>
            <a:t>小雨</a:t>
          </a:r>
          <a:endParaRPr lang="zh-CN" altLang="en-US" sz="1700" kern="1200" dirty="0">
            <a:latin typeface="YaHei Consolas Hybrid" pitchFamily="49" charset="-122"/>
            <a:ea typeface="YaHei Consolas Hybrid" pitchFamily="49" charset="-122"/>
          </a:endParaRPr>
        </a:p>
      </dsp:txBody>
      <dsp:txXfrm>
        <a:off x="6764142" y="1492766"/>
        <a:ext cx="1482516" cy="489600"/>
      </dsp:txXfrm>
    </dsp:sp>
    <dsp:sp modelId="{A4F1D59D-E1E4-44AA-BCC2-4ACB5921EB21}">
      <dsp:nvSpPr>
        <dsp:cNvPr id="0" name=""/>
        <dsp:cNvSpPr/>
      </dsp:nvSpPr>
      <dsp:spPr>
        <a:xfrm>
          <a:off x="6764142" y="1982366"/>
          <a:ext cx="1482516" cy="96684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zh-CN" altLang="en-US" sz="1700" kern="1200" dirty="0" smtClean="0">
              <a:latin typeface="YaHei Consolas Hybrid" pitchFamily="49" charset="-122"/>
              <a:ea typeface="YaHei Consolas Hybrid" pitchFamily="49" charset="-122"/>
            </a:rPr>
            <a:t>猥琐</a:t>
          </a:r>
          <a:r>
            <a:rPr lang="en-US" altLang="zh-CN" sz="1700" kern="1200" dirty="0" smtClean="0">
              <a:latin typeface="YaHei Consolas Hybrid" pitchFamily="49" charset="-122"/>
              <a:ea typeface="YaHei Consolas Hybrid" pitchFamily="49" charset="-122"/>
            </a:rPr>
            <a:t/>
          </a:r>
          <a:br>
            <a:rPr lang="en-US" altLang="zh-CN" sz="1700" kern="1200" dirty="0" smtClean="0">
              <a:latin typeface="YaHei Consolas Hybrid" pitchFamily="49" charset="-122"/>
              <a:ea typeface="YaHei Consolas Hybrid" pitchFamily="49" charset="-122"/>
            </a:rPr>
          </a:br>
          <a:r>
            <a:rPr lang="zh-CN" altLang="en-US" sz="1700" kern="1200" dirty="0" smtClean="0">
              <a:latin typeface="YaHei Consolas Hybrid" pitchFamily="49" charset="-122"/>
              <a:ea typeface="YaHei Consolas Hybrid" pitchFamily="49" charset="-122"/>
            </a:rPr>
            <a:t>大叔</a:t>
          </a:r>
          <a:endParaRPr lang="zh-CN" altLang="en-US" sz="1700" kern="1200" dirty="0">
            <a:latin typeface="YaHei Consolas Hybrid" pitchFamily="49" charset="-122"/>
            <a:ea typeface="YaHei Consolas Hybrid" pitchFamily="49" charset="-122"/>
          </a:endParaRPr>
        </a:p>
      </dsp:txBody>
      <dsp:txXfrm>
        <a:off x="6764142" y="1982366"/>
        <a:ext cx="1482516" cy="966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B44946-AE27-4359-93E5-3D9DA0EDD4D1}">
      <dsp:nvSpPr>
        <dsp:cNvPr id="0" name=""/>
        <dsp:cNvSpPr/>
      </dsp:nvSpPr>
      <dsp:spPr>
        <a:xfrm>
          <a:off x="2397621" y="1081"/>
          <a:ext cx="1300757" cy="130075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用户</a:t>
          </a:r>
          <a:endParaRPr lang="zh-CN" altLang="en-US" sz="2800" kern="1200" dirty="0"/>
        </a:p>
      </dsp:txBody>
      <dsp:txXfrm>
        <a:off x="2588112" y="191572"/>
        <a:ext cx="919775" cy="919775"/>
      </dsp:txXfrm>
    </dsp:sp>
    <dsp:sp modelId="{07167A34-294D-427D-960F-6C0821E3A3C5}">
      <dsp:nvSpPr>
        <dsp:cNvPr id="0" name=""/>
        <dsp:cNvSpPr/>
      </dsp:nvSpPr>
      <dsp:spPr>
        <a:xfrm rot="2700000">
          <a:off x="3558679" y="1115315"/>
          <a:ext cx="345358" cy="43900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3573852" y="1166485"/>
        <a:ext cx="241751" cy="263403"/>
      </dsp:txXfrm>
    </dsp:sp>
    <dsp:sp modelId="{3D6C6590-C06D-46B6-B225-EE1DC3DD4BEA}">
      <dsp:nvSpPr>
        <dsp:cNvPr id="0" name=""/>
        <dsp:cNvSpPr/>
      </dsp:nvSpPr>
      <dsp:spPr>
        <a:xfrm>
          <a:off x="3778160" y="1381621"/>
          <a:ext cx="1300757" cy="130075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提交组件</a:t>
          </a:r>
          <a:endParaRPr lang="zh-CN" altLang="en-US" sz="2800" kern="1200" dirty="0"/>
        </a:p>
      </dsp:txBody>
      <dsp:txXfrm>
        <a:off x="3968651" y="1572112"/>
        <a:ext cx="919775" cy="919775"/>
      </dsp:txXfrm>
    </dsp:sp>
    <dsp:sp modelId="{CB8B860B-554B-440E-BCB3-6E688638546D}">
      <dsp:nvSpPr>
        <dsp:cNvPr id="0" name=""/>
        <dsp:cNvSpPr/>
      </dsp:nvSpPr>
      <dsp:spPr>
        <a:xfrm rot="8100000">
          <a:off x="3572501" y="2495855"/>
          <a:ext cx="345358" cy="43900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10800000">
        <a:off x="3660935" y="2547025"/>
        <a:ext cx="241751" cy="263403"/>
      </dsp:txXfrm>
    </dsp:sp>
    <dsp:sp modelId="{8536AF40-786D-45A2-B6C9-EA3F58B4115D}">
      <dsp:nvSpPr>
        <dsp:cNvPr id="0" name=""/>
        <dsp:cNvSpPr/>
      </dsp:nvSpPr>
      <dsp:spPr>
        <a:xfrm>
          <a:off x="2397621" y="2762160"/>
          <a:ext cx="1300757" cy="130075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组件库</a:t>
          </a:r>
          <a:endParaRPr lang="zh-CN" altLang="en-US" sz="2800" kern="1200" dirty="0"/>
        </a:p>
      </dsp:txBody>
      <dsp:txXfrm>
        <a:off x="2588112" y="2952651"/>
        <a:ext cx="919775" cy="919775"/>
      </dsp:txXfrm>
    </dsp:sp>
    <dsp:sp modelId="{B4412654-5EAD-41CA-B2E0-A013371A1991}">
      <dsp:nvSpPr>
        <dsp:cNvPr id="0" name=""/>
        <dsp:cNvSpPr/>
      </dsp:nvSpPr>
      <dsp:spPr>
        <a:xfrm rot="13500000">
          <a:off x="2191962" y="2509678"/>
          <a:ext cx="345358" cy="43900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10800000">
        <a:off x="2280396" y="2634110"/>
        <a:ext cx="241751" cy="263403"/>
      </dsp:txXfrm>
    </dsp:sp>
    <dsp:sp modelId="{2CD696EF-F9D1-49B2-9F8B-EA22E0F53DAC}">
      <dsp:nvSpPr>
        <dsp:cNvPr id="0" name=""/>
        <dsp:cNvSpPr/>
      </dsp:nvSpPr>
      <dsp:spPr>
        <a:xfrm>
          <a:off x="1017081" y="1381621"/>
          <a:ext cx="1300757" cy="1300757"/>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t>回馈用户</a:t>
          </a:r>
          <a:endParaRPr lang="en-US" altLang="zh-CN" sz="2800" kern="1200" dirty="0" smtClean="0"/>
        </a:p>
      </dsp:txBody>
      <dsp:txXfrm>
        <a:off x="1207572" y="1572112"/>
        <a:ext cx="919775" cy="919775"/>
      </dsp:txXfrm>
    </dsp:sp>
    <dsp:sp modelId="{F62E2678-35A0-4DC2-88E9-1ECB89C4CAE8}">
      <dsp:nvSpPr>
        <dsp:cNvPr id="0" name=""/>
        <dsp:cNvSpPr/>
      </dsp:nvSpPr>
      <dsp:spPr>
        <a:xfrm rot="18900000">
          <a:off x="2178139" y="1129138"/>
          <a:ext cx="345358" cy="43900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2193312" y="1253570"/>
        <a:ext cx="241751" cy="263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p:cNvSpPr>
          <p:nvPr>
            <p:ph type="sldImg" idx="2"/>
          </p:nvPr>
        </p:nvSpPr>
        <p:spPr bwMode="auto">
          <a:xfrm>
            <a:off x="1158875" y="881063"/>
            <a:ext cx="5040313" cy="3852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5" name="Rectangle 3"/>
          <p:cNvSpPr>
            <a:spLocks noGrp="1" noChangeArrowheads="1"/>
          </p:cNvSpPr>
          <p:nvPr>
            <p:ph type="body" sz="quarter" idx="3"/>
          </p:nvPr>
        </p:nvSpPr>
        <p:spPr bwMode="auto">
          <a:xfrm>
            <a:off x="593725" y="5132388"/>
            <a:ext cx="6372225" cy="4621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Click to edit Master text styles</a:t>
            </a:r>
          </a:p>
          <a:p>
            <a:pPr lvl="1"/>
            <a:r>
              <a:rPr lang="zh-CN" altLang="zh-CN" smtClean="0"/>
              <a:t>Second level</a:t>
            </a:r>
          </a:p>
          <a:p>
            <a:pPr lvl="2"/>
            <a:r>
              <a:rPr lang="zh-CN" altLang="zh-CN" smtClean="0"/>
              <a:t>Third level</a:t>
            </a:r>
          </a:p>
          <a:p>
            <a:pPr lvl="3"/>
            <a:r>
              <a:rPr lang="zh-CN" altLang="zh-CN" smtClean="0"/>
              <a:t>Fourth level</a:t>
            </a:r>
          </a:p>
          <a:p>
            <a:pPr lvl="4"/>
            <a:r>
              <a:rPr lang="zh-CN" altLang="zh-CN" smtClean="0"/>
              <a:t>Fifth level</a:t>
            </a:r>
          </a:p>
        </p:txBody>
      </p:sp>
      <p:sp>
        <p:nvSpPr>
          <p:cNvPr id="3076" name="Rectangle 4"/>
          <p:cNvSpPr>
            <a:spLocks noGrp="1" noChangeArrowheads="1"/>
          </p:cNvSpPr>
          <p:nvPr>
            <p:ph type="hdr" sz="quarter"/>
          </p:nvPr>
        </p:nvSpPr>
        <p:spPr bwMode="auto">
          <a:xfrm>
            <a:off x="0" y="0"/>
            <a:ext cx="3278188" cy="53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3077" name="Rectangle 5"/>
          <p:cNvSpPr>
            <a:spLocks noGrp="1" noChangeArrowheads="1"/>
          </p:cNvSpPr>
          <p:nvPr>
            <p:ph type="dt" idx="1"/>
          </p:nvPr>
        </p:nvSpPr>
        <p:spPr bwMode="auto">
          <a:xfrm>
            <a:off x="4281488" y="0"/>
            <a:ext cx="3278187" cy="53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zh-CN" altLang="en-US"/>
          </a:p>
        </p:txBody>
      </p:sp>
      <p:sp>
        <p:nvSpPr>
          <p:cNvPr id="3078" name="Rectangle 6"/>
          <p:cNvSpPr>
            <a:spLocks noGrp="1" noChangeArrowheads="1"/>
          </p:cNvSpPr>
          <p:nvPr>
            <p:ph type="ftr" sz="quarter" idx="4"/>
          </p:nvPr>
        </p:nvSpPr>
        <p:spPr bwMode="auto">
          <a:xfrm>
            <a:off x="0" y="10156825"/>
            <a:ext cx="3278188" cy="53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3079" name="Rectangle 7"/>
          <p:cNvSpPr>
            <a:spLocks noGrp="1" noChangeArrowheads="1"/>
          </p:cNvSpPr>
          <p:nvPr>
            <p:ph type="sldNum" sz="quarter" idx="5"/>
          </p:nvPr>
        </p:nvSpPr>
        <p:spPr bwMode="auto">
          <a:xfrm>
            <a:off x="4281488" y="10156825"/>
            <a:ext cx="3278187" cy="53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fld id="{26210104-487F-4CC7-8CD9-C2A0F62E9088}" type="slidenum">
              <a:rPr lang="zh-CN" altLang="en-US"/>
              <a:pPr/>
              <a:t>‹#›</a:t>
            </a:fld>
            <a:endParaRPr lang="zh-CN" altLang="en-US"/>
          </a:p>
        </p:txBody>
      </p:sp>
    </p:spTree>
    <p:extLst>
      <p:ext uri="{BB962C8B-B14F-4D97-AF65-F5344CB8AC3E}">
        <p14:creationId xmlns:p14="http://schemas.microsoft.com/office/powerpoint/2010/main" val="5490399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16.xml"/><Relationship Id="rId5" Type="http://schemas.openxmlformats.org/officeDocument/2006/relationships/hyperlink" Target="http://www.zoomeye.org/search?q=wordpress" TargetMode="External"/><Relationship Id="rId4" Type="http://schemas.openxmlformats.org/officeDocument/2006/relationships/hyperlink" Target="http://www.shodanhq.com/search?q=wordpress"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19.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20.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21.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22.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23.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24.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25.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26.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27.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hemeOverride" Target="../theme/themeOverride28.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29.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30.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3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hemeOverride" Target="../theme/themeOverride32.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33.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34.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35.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hemeOverride" Target="../theme/themeOverride36.xm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hemeOverride" Target="../theme/themeOverride37.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5122"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5123"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dirty="0" smtClean="0"/>
              <a:t>我</a:t>
            </a:r>
            <a:r>
              <a:rPr lang="zh-CN" altLang="en-US" dirty="0" smtClean="0"/>
              <a:t>是来自知道创宇网站安全部的小雨</a:t>
            </a:r>
            <a:endParaRPr lang="en-US" altLang="zh-CN" dirty="0" smtClean="0"/>
          </a:p>
          <a:p>
            <a:r>
              <a:rPr lang="zh-CN" altLang="en-US" dirty="0" smtClean="0"/>
              <a:t>负责</a:t>
            </a:r>
            <a:r>
              <a:rPr lang="en-US" altLang="zh-CN" dirty="0" err="1" smtClean="0"/>
              <a:t>ZoomEye</a:t>
            </a:r>
            <a:r>
              <a:rPr lang="zh-CN" altLang="en-US" dirty="0" smtClean="0"/>
              <a:t>项目</a:t>
            </a:r>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8"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9219"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dirty="0" smtClean="0"/>
              <a:t>为了更有条理的收集这些应用，我们人为的把</a:t>
            </a:r>
            <a:r>
              <a:rPr lang="en-US" altLang="zh-CN" dirty="0" smtClean="0"/>
              <a:t>WEB</a:t>
            </a:r>
            <a:r>
              <a:rPr lang="zh-CN" altLang="en-US" dirty="0" smtClean="0"/>
              <a:t>服务组件划分成</a:t>
            </a:r>
            <a:r>
              <a:rPr lang="en-US" altLang="zh-CN" dirty="0" smtClean="0"/>
              <a:t>8</a:t>
            </a:r>
            <a:r>
              <a:rPr lang="zh-CN" altLang="en-US" dirty="0" smtClean="0"/>
              <a:t>个层次</a:t>
            </a:r>
            <a:endParaRPr lang="en-US" altLang="zh-CN" dirty="0" smtClean="0"/>
          </a:p>
          <a:p>
            <a:r>
              <a:rPr lang="zh-CN" altLang="en-US" dirty="0" smtClean="0"/>
              <a:t>具体见下一页</a:t>
            </a:r>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8"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9219"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dirty="0" smtClean="0"/>
              <a:t>从下向上说起</a:t>
            </a:r>
            <a:endParaRPr lang="en-US" altLang="zh-CN" dirty="0" smtClean="0"/>
          </a:p>
          <a:p>
            <a:r>
              <a:rPr lang="zh-CN" altLang="en-US" dirty="0" smtClean="0"/>
              <a:t>最底层的是操作系统</a:t>
            </a:r>
            <a:endParaRPr lang="en-US" altLang="zh-CN" dirty="0" smtClean="0"/>
          </a:p>
          <a:p>
            <a:r>
              <a:rPr lang="zh-CN" altLang="en-US" dirty="0" smtClean="0"/>
              <a:t>存储层有各种关系型如</a:t>
            </a:r>
            <a:r>
              <a:rPr lang="en-US" altLang="zh-CN" dirty="0" smtClean="0"/>
              <a:t>MySQL</a:t>
            </a:r>
            <a:r>
              <a:rPr lang="zh-CN" altLang="en-US" dirty="0" smtClean="0"/>
              <a:t>，</a:t>
            </a:r>
            <a:r>
              <a:rPr lang="en-US" altLang="zh-CN" dirty="0" smtClean="0"/>
              <a:t>SQL Server</a:t>
            </a:r>
            <a:r>
              <a:rPr lang="zh-CN" altLang="en-US" dirty="0" smtClean="0"/>
              <a:t>，还有非关系型的</a:t>
            </a:r>
            <a:r>
              <a:rPr lang="en-US" altLang="zh-CN" dirty="0" err="1" smtClean="0"/>
              <a:t>memcache</a:t>
            </a:r>
            <a:r>
              <a:rPr lang="zh-CN" altLang="en-US" dirty="0" smtClean="0"/>
              <a:t>，</a:t>
            </a:r>
            <a:r>
              <a:rPr lang="en-US" altLang="zh-CN" dirty="0" err="1" smtClean="0"/>
              <a:t>mongodb</a:t>
            </a:r>
            <a:r>
              <a:rPr lang="zh-CN" altLang="en-US" dirty="0" smtClean="0"/>
              <a:t>，</a:t>
            </a:r>
            <a:r>
              <a:rPr lang="en-US" altLang="zh-CN" dirty="0" err="1" smtClean="0"/>
              <a:t>redis</a:t>
            </a:r>
            <a:r>
              <a:rPr lang="zh-CN" altLang="en-US" dirty="0" smtClean="0"/>
              <a:t>等</a:t>
            </a:r>
            <a:endParaRPr lang="en-US" altLang="zh-CN" dirty="0" smtClean="0"/>
          </a:p>
          <a:p>
            <a:r>
              <a:rPr lang="en-US" altLang="zh-CN" dirty="0" smtClean="0"/>
              <a:t>Web</a:t>
            </a:r>
            <a:r>
              <a:rPr lang="zh-CN" altLang="en-US" dirty="0" smtClean="0"/>
              <a:t>容器就是各种</a:t>
            </a:r>
            <a:r>
              <a:rPr lang="en-US" altLang="zh-CN" dirty="0" smtClean="0"/>
              <a:t>WEB</a:t>
            </a:r>
            <a:r>
              <a:rPr lang="zh-CN" altLang="en-US" dirty="0" smtClean="0"/>
              <a:t>服务器应用</a:t>
            </a:r>
            <a:endParaRPr lang="en-US" altLang="zh-CN" dirty="0" smtClean="0"/>
          </a:p>
          <a:p>
            <a:r>
              <a:rPr lang="zh-CN" altLang="en-US" dirty="0" smtClean="0"/>
              <a:t>服务器端语言没啥可介绍的，</a:t>
            </a:r>
            <a:r>
              <a:rPr lang="en-US" altLang="zh-CN" dirty="0" err="1" smtClean="0"/>
              <a:t>.net</a:t>
            </a:r>
            <a:r>
              <a:rPr lang="zh-CN" altLang="en-US" dirty="0" smtClean="0"/>
              <a:t>和</a:t>
            </a:r>
            <a:r>
              <a:rPr lang="en-US" altLang="zh-CN" dirty="0" smtClean="0"/>
              <a:t>5p(</a:t>
            </a:r>
            <a:r>
              <a:rPr lang="en-US" altLang="zh-CN" dirty="0" err="1" smtClean="0"/>
              <a:t>jsp</a:t>
            </a:r>
            <a:r>
              <a:rPr lang="en-US" altLang="zh-CN" dirty="0" smtClean="0"/>
              <a:t>, asp, </a:t>
            </a:r>
            <a:r>
              <a:rPr lang="en-US" altLang="zh-CN" dirty="0" err="1" smtClean="0"/>
              <a:t>php</a:t>
            </a:r>
            <a:r>
              <a:rPr lang="en-US" altLang="zh-CN" dirty="0" smtClean="0"/>
              <a:t>, </a:t>
            </a:r>
            <a:r>
              <a:rPr lang="en-US" altLang="zh-CN" dirty="0" err="1" smtClean="0"/>
              <a:t>perl</a:t>
            </a:r>
            <a:r>
              <a:rPr lang="en-US" altLang="zh-CN" dirty="0" smtClean="0"/>
              <a:t>, python)</a:t>
            </a:r>
          </a:p>
          <a:p>
            <a:r>
              <a:rPr lang="en-US" altLang="zh-CN" dirty="0" smtClean="0"/>
              <a:t>Web</a:t>
            </a:r>
            <a:r>
              <a:rPr lang="zh-CN" altLang="en-US" dirty="0" smtClean="0"/>
              <a:t>开发框架一般是基于某种特定服务器端语言的</a:t>
            </a:r>
            <a:endParaRPr lang="en-US" altLang="zh-CN" dirty="0" smtClean="0"/>
          </a:p>
          <a:p>
            <a:r>
              <a:rPr lang="en-US" altLang="zh-CN" dirty="0" smtClean="0"/>
              <a:t>Web</a:t>
            </a:r>
            <a:r>
              <a:rPr lang="zh-CN" altLang="en-US" dirty="0" smtClean="0"/>
              <a:t>应用，比如</a:t>
            </a:r>
            <a:r>
              <a:rPr lang="en-US" altLang="zh-CN" dirty="0" err="1" smtClean="0"/>
              <a:t>discuz</a:t>
            </a:r>
            <a:r>
              <a:rPr lang="zh-CN" altLang="en-US" dirty="0" smtClean="0"/>
              <a:t>、</a:t>
            </a:r>
            <a:r>
              <a:rPr lang="en-US" altLang="zh-CN" dirty="0" err="1" smtClean="0"/>
              <a:t>dedecms</a:t>
            </a:r>
            <a:r>
              <a:rPr lang="zh-CN" altLang="en-US" dirty="0" smtClean="0"/>
              <a:t>、</a:t>
            </a:r>
            <a:r>
              <a:rPr lang="en-US" altLang="zh-CN" dirty="0" err="1" smtClean="0"/>
              <a:t>wordpress</a:t>
            </a:r>
            <a:r>
              <a:rPr lang="zh-CN" altLang="en-US" dirty="0" smtClean="0"/>
              <a:t>等</a:t>
            </a:r>
            <a:endParaRPr lang="en-US" altLang="zh-CN" dirty="0" smtClean="0"/>
          </a:p>
          <a:p>
            <a:r>
              <a:rPr lang="en-US" altLang="zh-CN" dirty="0" smtClean="0"/>
              <a:t>Web</a:t>
            </a:r>
            <a:r>
              <a:rPr lang="zh-CN" altLang="en-US" dirty="0" smtClean="0"/>
              <a:t>前端框架，</a:t>
            </a:r>
            <a:r>
              <a:rPr lang="en-US" altLang="zh-CN" dirty="0" err="1" smtClean="0"/>
              <a:t>jquery</a:t>
            </a:r>
            <a:r>
              <a:rPr lang="zh-CN" altLang="en-US" dirty="0" smtClean="0"/>
              <a:t>等</a:t>
            </a:r>
            <a:endParaRPr lang="en-US" altLang="zh-CN" dirty="0" smtClean="0"/>
          </a:p>
          <a:p>
            <a:r>
              <a:rPr lang="zh-CN" altLang="en-US" dirty="0" smtClean="0"/>
              <a:t>第三方内容，比如访问量统计代码和广告代码等</a:t>
            </a:r>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8"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9219"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dirty="0" smtClean="0"/>
              <a:t>网络设备方面的数据我们还在整理中，未来也会逐渐开放出来。</a:t>
            </a:r>
            <a:endParaRPr lang="en-US" altLang="zh-CN" dirty="0" smtClean="0"/>
          </a:p>
          <a:p>
            <a:r>
              <a:rPr lang="zh-CN" altLang="en-US" dirty="0" smtClean="0"/>
              <a:t>最终极的目标是所有在网络上连接着的可识别的设备都可搜索。</a:t>
            </a:r>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11250" y="881063"/>
            <a:ext cx="5135563" cy="3852862"/>
          </a:xfrm>
        </p:spPr>
      </p:sp>
      <p:sp>
        <p:nvSpPr>
          <p:cNvPr id="3" name="备注占位符 2"/>
          <p:cNvSpPr>
            <a:spLocks noGrp="1"/>
          </p:cNvSpPr>
          <p:nvPr>
            <p:ph type="body" idx="1"/>
          </p:nvPr>
        </p:nvSpPr>
        <p:spPr/>
        <p:txBody>
          <a:bodyPr/>
          <a:lstStyle/>
          <a:p>
            <a:r>
              <a:rPr lang="zh-CN" altLang="en-US" dirty="0" smtClean="0"/>
              <a:t>下一页</a:t>
            </a:r>
            <a:endParaRPr lang="en-US" altLang="zh-CN" dirty="0" smtClean="0"/>
          </a:p>
        </p:txBody>
      </p:sp>
      <p:sp>
        <p:nvSpPr>
          <p:cNvPr id="4" name="灯片编号占位符 3"/>
          <p:cNvSpPr>
            <a:spLocks noGrp="1"/>
          </p:cNvSpPr>
          <p:nvPr>
            <p:ph type="sldNum" sz="quarter" idx="10"/>
          </p:nvPr>
        </p:nvSpPr>
        <p:spPr/>
        <p:txBody>
          <a:bodyPr/>
          <a:lstStyle/>
          <a:p>
            <a:fld id="{26210104-487F-4CC7-8CD9-C2A0F62E9088}" type="slidenum">
              <a:rPr lang="zh-CN" altLang="en-US" smtClean="0"/>
              <a:pPr/>
              <a:t>13</a:t>
            </a:fld>
            <a:endParaRPr lang="zh-CN" altLang="en-US"/>
          </a:p>
        </p:txBody>
      </p:sp>
    </p:spTree>
    <p:extLst>
      <p:ext uri="{BB962C8B-B14F-4D97-AF65-F5344CB8AC3E}">
        <p14:creationId xmlns:p14="http://schemas.microsoft.com/office/powerpoint/2010/main" val="1857687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3315"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dirty="0"/>
              <a:t>很简单，打开</a:t>
            </a:r>
            <a:r>
              <a:rPr lang="zh-CN" altLang="zh-CN" dirty="0"/>
              <a:t>zoomeye</a:t>
            </a:r>
            <a:r>
              <a:rPr lang="zh-CN" dirty="0"/>
              <a:t>，输入你想搜索的应用，</a:t>
            </a:r>
            <a:r>
              <a:rPr lang="zh-CN" dirty="0" smtClean="0"/>
              <a:t>比如</a:t>
            </a:r>
            <a:r>
              <a:rPr lang="en-US" altLang="zh-CN" dirty="0" smtClean="0"/>
              <a:t> </a:t>
            </a:r>
            <a:r>
              <a:rPr lang="zh-CN" altLang="zh-CN" dirty="0" smtClean="0"/>
              <a:t>php</a:t>
            </a:r>
            <a:endParaRPr lang="zh-CN" altLang="zh-CN" dirty="0"/>
          </a:p>
          <a:p>
            <a:r>
              <a:rPr lang="zh-CN" dirty="0"/>
              <a:t>可以加上版本号，比如</a:t>
            </a:r>
            <a:r>
              <a:rPr lang="zh-CN" altLang="zh-CN" dirty="0"/>
              <a:t>php:5.3.17</a:t>
            </a:r>
          </a:p>
          <a:p>
            <a:r>
              <a:rPr lang="zh-CN" dirty="0"/>
              <a:t>版本号可以模糊搜索，比如 </a:t>
            </a:r>
            <a:r>
              <a:rPr lang="zh-CN" altLang="zh-CN" dirty="0"/>
              <a:t>jboss:4.2.*</a:t>
            </a:r>
          </a:p>
          <a:p>
            <a:r>
              <a:rPr lang="zh-CN" dirty="0"/>
              <a:t>可以用</a:t>
            </a:r>
            <a:r>
              <a:rPr lang="zh-CN" altLang="zh-CN" dirty="0"/>
              <a:t>site</a:t>
            </a:r>
            <a:r>
              <a:rPr lang="zh-CN" dirty="0"/>
              <a:t>参数来约束站点域名前缀或后缀</a:t>
            </a:r>
          </a:p>
          <a:p>
            <a:r>
              <a:rPr lang="zh-CN" dirty="0"/>
              <a:t>可以增加国家和城市的限制，比如</a:t>
            </a:r>
            <a:r>
              <a:rPr lang="zh-CN" altLang="zh-CN" dirty="0"/>
              <a:t>php:5.3.17 city:beijing </a:t>
            </a:r>
            <a:r>
              <a:rPr lang="zh-CN" dirty="0"/>
              <a:t>或 </a:t>
            </a:r>
            <a:r>
              <a:rPr lang="zh-CN" altLang="zh-CN" dirty="0"/>
              <a:t>php:5.3.17 country:CN </a:t>
            </a:r>
          </a:p>
          <a:p>
            <a:r>
              <a:rPr lang="zh-CN" dirty="0"/>
              <a:t>根据国家搜索有一个小技巧，可以点击右边地图上的国家，</a:t>
            </a:r>
          </a:p>
          <a:p>
            <a:r>
              <a:rPr lang="zh-CN" dirty="0"/>
              <a:t>对现有搜索直接增加国家过滤</a:t>
            </a:r>
            <a:r>
              <a:rPr lang="zh-CN" dirty="0" smtClean="0"/>
              <a:t>条件</a:t>
            </a:r>
            <a:endParaRPr lang="zh-CN" dirty="0"/>
          </a:p>
          <a:p>
            <a:r>
              <a:rPr lang="zh-CN" dirty="0"/>
              <a:t>也可以对标题和</a:t>
            </a:r>
            <a:r>
              <a:rPr lang="zh-CN" altLang="zh-CN" dirty="0"/>
              <a:t>header</a:t>
            </a:r>
            <a:r>
              <a:rPr lang="zh-CN" dirty="0"/>
              <a:t>进行全文检索，比如</a:t>
            </a:r>
            <a:r>
              <a:rPr lang="zh-CN" altLang="zh-CN" dirty="0"/>
              <a:t>hacked </a:t>
            </a:r>
            <a:r>
              <a:rPr lang="zh-CN" altLang="zh-CN" dirty="0" smtClean="0"/>
              <a:t>by</a:t>
            </a:r>
            <a:endParaRPr lang="zh-CN" dirty="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latin typeface="YaHei Consolas Hybrid" pitchFamily="49" charset="-122"/>
                <a:ea typeface="YaHei Consolas Hybrid" pitchFamily="49" charset="-122"/>
              </a:rPr>
              <a:t>搜网站域名</a:t>
            </a:r>
            <a:r>
              <a:rPr lang="en-US" altLang="zh-CN" dirty="0" smtClean="0">
                <a:latin typeface="YaHei Consolas Hybrid" pitchFamily="49" charset="-122"/>
                <a:ea typeface="YaHei Consolas Hybrid" pitchFamily="49" charset="-122"/>
              </a:rPr>
              <a:t>,</a:t>
            </a:r>
            <a:r>
              <a:rPr lang="zh-CN" altLang="en-US" dirty="0" smtClean="0">
                <a:latin typeface="YaHei Consolas Hybrid" pitchFamily="49" charset="-122"/>
                <a:ea typeface="YaHei Consolas Hybrid" pitchFamily="49" charset="-122"/>
              </a:rPr>
              <a:t>如 </a:t>
            </a:r>
            <a:r>
              <a:rPr lang="en-US" altLang="zh-CN" dirty="0" smtClean="0">
                <a:latin typeface="YaHei Consolas Hybrid" pitchFamily="49" charset="-122"/>
                <a:ea typeface="YaHei Consolas Hybrid" pitchFamily="49" charset="-122"/>
              </a:rPr>
              <a:t>site:*.baidu.com</a:t>
            </a: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latin typeface="YaHei Consolas Hybrid" pitchFamily="49" charset="-122"/>
                <a:ea typeface="YaHei Consolas Hybrid" pitchFamily="49" charset="-122"/>
              </a:rPr>
              <a:t>搜索某行业关键词</a:t>
            </a:r>
            <a:r>
              <a:rPr lang="zh-CN" altLang="zh-CN" dirty="0" smtClean="0"/>
              <a:t>，比如“银行”“大学”“人民政府”</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搜</a:t>
            </a:r>
            <a:r>
              <a:rPr lang="en-US" altLang="zh-CN" dirty="0" err="1" smtClean="0">
                <a:latin typeface="YaHei Consolas Hybrid" pitchFamily="49" charset="-122"/>
                <a:ea typeface="YaHei Consolas Hybrid" pitchFamily="49" charset="-122"/>
              </a:rPr>
              <a:t>GoAhead</a:t>
            </a:r>
            <a:r>
              <a:rPr lang="en-US" altLang="zh-CN" dirty="0" smtClean="0">
                <a:latin typeface="YaHei Consolas Hybrid" pitchFamily="49" charset="-122"/>
                <a:ea typeface="YaHei Consolas Hybrid" pitchFamily="49" charset="-122"/>
              </a:rPr>
              <a:t>-Webs</a:t>
            </a:r>
            <a:r>
              <a:rPr lang="en-US" altLang="zh-CN" baseline="0" dirty="0" smtClean="0">
                <a:latin typeface="YaHei Consolas Hybrid" pitchFamily="49" charset="-122"/>
                <a:ea typeface="YaHei Consolas Hybrid" pitchFamily="49" charset="-122"/>
              </a:rPr>
              <a:t> </a:t>
            </a:r>
            <a:r>
              <a:rPr lang="zh-CN" altLang="en-US" baseline="0" dirty="0" smtClean="0">
                <a:latin typeface="YaHei Consolas Hybrid" pitchFamily="49" charset="-122"/>
                <a:ea typeface="YaHei Consolas Hybrid" pitchFamily="49" charset="-122"/>
              </a:rPr>
              <a:t>可以找到某路由器</a:t>
            </a:r>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3315"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endParaRPr lang="zh-CN"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3315"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endParaRPr lang="zh-CN"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3315"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endParaRPr lang="zh-CN"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3315"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endParaRPr lang="zh-CN"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3315"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endParaRPr lang="zh-CN"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70"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7171"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dirty="0"/>
              <a:t>这个</a:t>
            </a:r>
            <a:r>
              <a:rPr lang="zh-CN" dirty="0" smtClean="0"/>
              <a:t>项目</a:t>
            </a:r>
            <a:r>
              <a:rPr lang="zh-CN" altLang="en-US" dirty="0" smtClean="0"/>
              <a:t>能够上线，</a:t>
            </a:r>
            <a:r>
              <a:rPr lang="zh-CN" dirty="0" smtClean="0"/>
              <a:t>离不开</a:t>
            </a:r>
            <a:r>
              <a:rPr lang="zh-CN" altLang="en-US" dirty="0" smtClean="0"/>
              <a:t>公司对我们的支持，更离不开</a:t>
            </a:r>
            <a:r>
              <a:rPr lang="zh-CN" dirty="0" smtClean="0"/>
              <a:t>我们</a:t>
            </a:r>
            <a:r>
              <a:rPr lang="zh-CN" dirty="0"/>
              <a:t>的团队</a:t>
            </a:r>
            <a:r>
              <a:rPr lang="zh-CN" dirty="0" smtClean="0"/>
              <a:t>每个</a:t>
            </a:r>
            <a:r>
              <a:rPr lang="zh-CN" altLang="en-US" dirty="0" smtClean="0"/>
              <a:t>小伙伴</a:t>
            </a:r>
            <a:r>
              <a:rPr lang="zh-CN" dirty="0" smtClean="0"/>
              <a:t>的</a:t>
            </a:r>
            <a:r>
              <a:rPr lang="zh-CN" dirty="0"/>
              <a:t>努力。</a:t>
            </a:r>
          </a:p>
          <a:p>
            <a:r>
              <a:rPr lang="zh-CN" altLang="en-US" dirty="0" smtClean="0"/>
              <a:t>春哥，有多年的</a:t>
            </a:r>
            <a:r>
              <a:rPr lang="en-US" altLang="zh-CN" dirty="0" smtClean="0"/>
              <a:t>Java</a:t>
            </a:r>
            <a:r>
              <a:rPr lang="zh-CN" altLang="en-US" dirty="0" smtClean="0"/>
              <a:t>经验，成熟稳重，负责我们的</a:t>
            </a:r>
            <a:r>
              <a:rPr lang="en-US" altLang="zh-CN" dirty="0" err="1" smtClean="0"/>
              <a:t>ZoomEye</a:t>
            </a:r>
            <a:r>
              <a:rPr lang="zh-CN" altLang="en-US" dirty="0" smtClean="0"/>
              <a:t>后端的</a:t>
            </a:r>
            <a:r>
              <a:rPr lang="en-US" altLang="zh-CN" dirty="0" err="1" smtClean="0"/>
              <a:t>Elasticsearch</a:t>
            </a:r>
            <a:r>
              <a:rPr lang="zh-CN" altLang="en-US" dirty="0" smtClean="0"/>
              <a:t>及</a:t>
            </a:r>
            <a:r>
              <a:rPr lang="en-US" altLang="zh-CN" dirty="0" smtClean="0"/>
              <a:t>WEB</a:t>
            </a:r>
            <a:r>
              <a:rPr lang="zh-CN" altLang="en-US" dirty="0" smtClean="0"/>
              <a:t>应用指纹识别引擎的维护。</a:t>
            </a:r>
            <a:endParaRPr lang="en-US" altLang="zh-CN" dirty="0" smtClean="0"/>
          </a:p>
          <a:p>
            <a:r>
              <a:rPr lang="zh-CN" altLang="en-US" dirty="0" smtClean="0"/>
              <a:t>张波，张波负责的就是</a:t>
            </a:r>
            <a:r>
              <a:rPr lang="en-US" altLang="zh-CN" dirty="0" err="1" smtClean="0"/>
              <a:t>ZoomEye</a:t>
            </a:r>
            <a:r>
              <a:rPr lang="zh-CN" altLang="en-US" dirty="0" smtClean="0"/>
              <a:t>前端</a:t>
            </a:r>
            <a:r>
              <a:rPr lang="en-US" altLang="zh-CN" dirty="0" smtClean="0"/>
              <a:t>UI</a:t>
            </a:r>
            <a:r>
              <a:rPr lang="zh-CN" altLang="en-US" dirty="0" smtClean="0"/>
              <a:t>工作。</a:t>
            </a:r>
            <a:endParaRPr lang="en-US" altLang="zh-CN" dirty="0" smtClean="0"/>
          </a:p>
          <a:p>
            <a:r>
              <a:rPr lang="zh-CN" altLang="en-US" dirty="0" smtClean="0"/>
              <a:t>小</a:t>
            </a:r>
            <a:r>
              <a:rPr lang="en-US" altLang="zh-CN" dirty="0" smtClean="0"/>
              <a:t>P</a:t>
            </a:r>
            <a:r>
              <a:rPr lang="zh-CN" altLang="en-US" dirty="0" smtClean="0"/>
              <a:t>，虽然小，但是很强大，头脑清晰，能力全面。</a:t>
            </a:r>
            <a:endParaRPr lang="en-US" altLang="zh-CN" dirty="0" smtClean="0"/>
          </a:p>
          <a:p>
            <a:r>
              <a:rPr lang="en-US" altLang="zh-CN" dirty="0" smtClean="0"/>
              <a:t>pw</a:t>
            </a:r>
            <a:r>
              <a:rPr lang="zh-CN" altLang="en-US" dirty="0" smtClean="0"/>
              <a:t>，自称小纯洁，我们团队最小的成员，也很强大，经常说的一句话，就是“雨哥你太坏了”。</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小雨，曾经做过几年的</a:t>
            </a:r>
            <a:r>
              <a:rPr lang="en-US" altLang="zh-CN" dirty="0" smtClean="0"/>
              <a:t>PHP</a:t>
            </a:r>
            <a:r>
              <a:rPr lang="zh-CN" altLang="en-US" dirty="0" smtClean="0"/>
              <a:t>开发。现在负责</a:t>
            </a:r>
            <a:r>
              <a:rPr lang="en-US" altLang="zh-CN" dirty="0" err="1" smtClean="0"/>
              <a:t>ZoomEye</a:t>
            </a:r>
            <a:r>
              <a:rPr lang="zh-CN" altLang="en-US" dirty="0" smtClean="0"/>
              <a:t>项目，虽然长得有点猥琐，但内心很纯洁。</a:t>
            </a:r>
            <a:endParaRPr lang="en-US" altLang="zh-CN" dirty="0" smtClean="0"/>
          </a:p>
          <a:p>
            <a:r>
              <a:rPr lang="zh-CN" altLang="en-US" dirty="0" smtClean="0">
                <a:sym typeface="Wingdings" pitchFamily="2" charset="2"/>
              </a:rPr>
              <a:t>也欢迎更多的基友们、妹子们加入我们！</a:t>
            </a:r>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3315"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en-US" altLang="zh-CN" dirty="0" err="1" smtClean="0"/>
              <a:t>ZoomEye</a:t>
            </a:r>
            <a:r>
              <a:rPr lang="zh-CN" altLang="en-US" dirty="0" smtClean="0"/>
              <a:t>开发给公众以来，也受到了不少关注，竟然有一些小朋友用它做了一些比较邪恶的事情。</a:t>
            </a:r>
            <a:endParaRPr lang="en-US" altLang="zh-CN" dirty="0" smtClean="0"/>
          </a:p>
          <a:p>
            <a:r>
              <a:rPr lang="zh-CN" altLang="en-US" dirty="0" smtClean="0"/>
              <a:t>不过我们对这类行为也早有对策，未登录的普通用户的查询的条数和每天查询的次数都是有限制的，不会被大规模利用。</a:t>
            </a:r>
            <a:endParaRPr lang="en-US" altLang="zh-CN" dirty="0" smtClean="0"/>
          </a:p>
          <a:p>
            <a:r>
              <a:rPr lang="zh-CN" altLang="en-US" dirty="0" smtClean="0"/>
              <a:t>提醒大家注意使用</a:t>
            </a:r>
            <a:r>
              <a:rPr lang="en-US" altLang="zh-CN" dirty="0" err="1" smtClean="0"/>
              <a:t>zoomeye</a:t>
            </a:r>
            <a:r>
              <a:rPr lang="zh-CN" altLang="en-US" dirty="0" smtClean="0"/>
              <a:t>的时候要遵守国家的相关法律规定。</a:t>
            </a:r>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11250" y="881063"/>
            <a:ext cx="5135563" cy="3852862"/>
          </a:xfrm>
        </p:spPr>
      </p:sp>
      <p:sp>
        <p:nvSpPr>
          <p:cNvPr id="3" name="备注占位符 2"/>
          <p:cNvSpPr>
            <a:spLocks noGrp="1"/>
          </p:cNvSpPr>
          <p:nvPr>
            <p:ph type="body" idx="1"/>
          </p:nvPr>
        </p:nvSpPr>
        <p:spPr/>
        <p:txBody>
          <a:bodyPr/>
          <a:lstStyle/>
          <a:p>
            <a:r>
              <a:rPr lang="zh-CN" altLang="en-US" dirty="0" smtClean="0"/>
              <a:t>下一页</a:t>
            </a:r>
            <a:endParaRPr lang="en-US" altLang="zh-CN" dirty="0" smtClean="0"/>
          </a:p>
        </p:txBody>
      </p:sp>
      <p:sp>
        <p:nvSpPr>
          <p:cNvPr id="4" name="灯片编号占位符 3"/>
          <p:cNvSpPr>
            <a:spLocks noGrp="1"/>
          </p:cNvSpPr>
          <p:nvPr>
            <p:ph type="sldNum" sz="quarter" idx="10"/>
          </p:nvPr>
        </p:nvSpPr>
        <p:spPr/>
        <p:txBody>
          <a:bodyPr/>
          <a:lstStyle/>
          <a:p>
            <a:fld id="{26210104-487F-4CC7-8CD9-C2A0F62E9088}" type="slidenum">
              <a:rPr lang="zh-CN" altLang="en-US" smtClean="0"/>
              <a:pPr/>
              <a:t>21</a:t>
            </a:fld>
            <a:endParaRPr lang="zh-CN" altLang="en-US"/>
          </a:p>
        </p:txBody>
      </p:sp>
    </p:spTree>
    <p:extLst>
      <p:ext uri="{BB962C8B-B14F-4D97-AF65-F5344CB8AC3E}">
        <p14:creationId xmlns:p14="http://schemas.microsoft.com/office/powerpoint/2010/main" val="1857687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1267"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dirty="0" smtClean="0"/>
              <a:t>更专业：</a:t>
            </a:r>
            <a:endParaRPr lang="en-US" altLang="zh-CN" dirty="0" smtClean="0"/>
          </a:p>
          <a:p>
            <a:r>
              <a:rPr lang="zh-CN" altLang="zh-CN" dirty="0" smtClean="0"/>
              <a:t>我们最初</a:t>
            </a:r>
            <a:r>
              <a:rPr lang="zh-CN" altLang="en-US" dirty="0" smtClean="0"/>
              <a:t>收集</a:t>
            </a:r>
            <a:r>
              <a:rPr lang="zh-CN" altLang="zh-CN" dirty="0" smtClean="0"/>
              <a:t>的</a:t>
            </a:r>
            <a:r>
              <a:rPr lang="en-US" altLang="zh-CN" dirty="0" smtClean="0"/>
              <a:t>200</a:t>
            </a:r>
            <a:r>
              <a:rPr lang="zh-CN" altLang="en-US" dirty="0" smtClean="0"/>
              <a:t>多</a:t>
            </a:r>
            <a:r>
              <a:rPr lang="zh-CN" altLang="zh-CN" dirty="0" smtClean="0"/>
              <a:t>条web应用指纹</a:t>
            </a:r>
            <a:r>
              <a:rPr lang="zh-CN" altLang="en-US" dirty="0" smtClean="0"/>
              <a:t>基本都</a:t>
            </a:r>
            <a:r>
              <a:rPr lang="zh-CN" altLang="zh-CN" dirty="0" smtClean="0"/>
              <a:t>是安全研究过程中遇到的应用，一般存在着或存在过安全方面的风险。</a:t>
            </a:r>
            <a:r>
              <a:rPr lang="zh-CN" altLang="en-US" dirty="0" smtClean="0"/>
              <a:t>更适合安全行业的人群。</a:t>
            </a:r>
            <a:endParaRPr lang="en-US" altLang="zh-CN" dirty="0" smtClean="0"/>
          </a:p>
          <a:p>
            <a:r>
              <a:rPr lang="zh-CN" altLang="en-US" dirty="0" smtClean="0"/>
              <a:t>通过</a:t>
            </a:r>
            <a:r>
              <a:rPr lang="en-US" altLang="zh-CN" dirty="0" smtClean="0"/>
              <a:t>Google hack</a:t>
            </a:r>
            <a:r>
              <a:rPr lang="zh-CN" altLang="en-US" dirty="0" smtClean="0"/>
              <a:t>搜索某特定应用时，先不说自动请求很快就会被封掉</a:t>
            </a:r>
            <a:r>
              <a:rPr lang="en-US" altLang="zh-CN" dirty="0" err="1" smtClean="0"/>
              <a:t>ip</a:t>
            </a:r>
            <a:r>
              <a:rPr lang="zh-CN" altLang="en-US" dirty="0" smtClean="0"/>
              <a:t>，而</a:t>
            </a:r>
            <a:r>
              <a:rPr lang="en-US" altLang="zh-CN" dirty="0" err="1" smtClean="0"/>
              <a:t>ZoomEye</a:t>
            </a:r>
            <a:r>
              <a:rPr lang="zh-CN" altLang="en-US" dirty="0" smtClean="0"/>
              <a:t>能提供一个细致的搜索选择，前面已经演示过了。</a:t>
            </a:r>
            <a:endParaRPr lang="en-US" altLang="zh-CN" dirty="0" smtClean="0"/>
          </a:p>
          <a:p>
            <a:endParaRPr lang="en-US" altLang="zh-CN" dirty="0" smtClean="0"/>
          </a:p>
          <a:p>
            <a:r>
              <a:rPr lang="zh-CN" altLang="en-US" dirty="0" smtClean="0"/>
              <a:t>更全面：跟</a:t>
            </a:r>
            <a:r>
              <a:rPr lang="en-US" altLang="zh-CN" dirty="0" err="1" smtClean="0"/>
              <a:t>shodan</a:t>
            </a:r>
            <a:r>
              <a:rPr lang="zh-CN" altLang="en-US" dirty="0" smtClean="0"/>
              <a:t>对比一下应用探测的结果</a:t>
            </a:r>
            <a:endParaRPr lang="en-US" altLang="zh-CN" dirty="0" smtClean="0"/>
          </a:p>
          <a:p>
            <a:r>
              <a:rPr lang="zh-CN" altLang="en-US" dirty="0" smtClean="0"/>
              <a:t>国外的</a:t>
            </a:r>
            <a:r>
              <a:rPr lang="en-US" altLang="zh-CN" dirty="0" err="1" smtClean="0"/>
              <a:t>shodan</a:t>
            </a:r>
            <a:r>
              <a:rPr lang="zh-CN" altLang="en-US" dirty="0" smtClean="0"/>
              <a:t>搜</a:t>
            </a:r>
            <a:r>
              <a:rPr lang="en-US" altLang="zh-CN" dirty="0" err="1" smtClean="0"/>
              <a:t>wordpress</a:t>
            </a:r>
            <a:endParaRPr lang="en-US" altLang="zh-CN" dirty="0" smtClean="0"/>
          </a:p>
          <a:p>
            <a:r>
              <a:rPr lang="en-US" altLang="zh-CN" dirty="0" smtClean="0">
                <a:hlinkClick r:id="rId4"/>
              </a:rPr>
              <a:t>http://www.shodanhq.com/search?q=wordpress</a:t>
            </a:r>
            <a:r>
              <a:rPr lang="en-US" altLang="zh-CN" dirty="0" smtClean="0"/>
              <a:t> 37226</a:t>
            </a:r>
            <a:r>
              <a:rPr lang="zh-CN" altLang="en-US" dirty="0" smtClean="0"/>
              <a:t>结果</a:t>
            </a:r>
            <a:endParaRPr lang="en-US" altLang="zh-CN" dirty="0" smtClean="0"/>
          </a:p>
          <a:p>
            <a:r>
              <a:rPr lang="zh-CN" altLang="en-US" dirty="0" smtClean="0"/>
              <a:t>而用</a:t>
            </a:r>
            <a:r>
              <a:rPr lang="en-US" altLang="zh-CN" dirty="0" err="1" smtClean="0"/>
              <a:t>zoomeye</a:t>
            </a:r>
            <a:r>
              <a:rPr lang="zh-CN" altLang="en-US" dirty="0" smtClean="0"/>
              <a:t>搜</a:t>
            </a:r>
            <a:r>
              <a:rPr lang="en-US" altLang="zh-CN" dirty="0" err="1" smtClean="0"/>
              <a:t>wordpress</a:t>
            </a:r>
            <a:endParaRPr lang="en-US" altLang="zh-CN" dirty="0" smtClean="0"/>
          </a:p>
          <a:p>
            <a:r>
              <a:rPr lang="en-US" altLang="zh-CN" dirty="0" smtClean="0">
                <a:hlinkClick r:id="rId5"/>
              </a:rPr>
              <a:t>http://www.zoomeye.org/search?q=wordpress</a:t>
            </a:r>
            <a:r>
              <a:rPr lang="en-US" altLang="zh-CN" dirty="0" smtClean="0"/>
              <a:t> 418103</a:t>
            </a:r>
            <a:r>
              <a:rPr lang="zh-CN" altLang="en-US" dirty="0" smtClean="0"/>
              <a:t>条结果</a:t>
            </a:r>
            <a:endParaRPr lang="en-US" altLang="zh-CN" dirty="0" smtClean="0"/>
          </a:p>
          <a:p>
            <a:r>
              <a:rPr lang="zh-CN" altLang="en-US" dirty="0" smtClean="0"/>
              <a:t>把上面的</a:t>
            </a:r>
            <a:r>
              <a:rPr lang="en-US" altLang="zh-CN" dirty="0" err="1" smtClean="0"/>
              <a:t>wordpress</a:t>
            </a:r>
            <a:r>
              <a:rPr lang="zh-CN" altLang="en-US" dirty="0" smtClean="0"/>
              <a:t>换成</a:t>
            </a:r>
            <a:r>
              <a:rPr lang="en-US" altLang="zh-CN" dirty="0" err="1" smtClean="0"/>
              <a:t>dedecms</a:t>
            </a:r>
            <a:r>
              <a:rPr lang="zh-CN" altLang="en-US" dirty="0" smtClean="0"/>
              <a:t>，差距更悬殊，我们有</a:t>
            </a:r>
            <a:r>
              <a:rPr lang="en-US" altLang="zh-CN" sz="1200" b="0" i="0" kern="1200" dirty="0" smtClean="0">
                <a:solidFill>
                  <a:schemeClr val="tx1"/>
                </a:solidFill>
                <a:effectLst/>
                <a:latin typeface="Calibri" pitchFamily="34" charset="0"/>
                <a:ea typeface="宋体" pitchFamily="2" charset="-122"/>
                <a:cs typeface="+mn-cs"/>
              </a:rPr>
              <a:t>209605</a:t>
            </a:r>
            <a:r>
              <a:rPr lang="zh-CN" altLang="en-US" sz="1200" b="0" i="0" kern="1200" dirty="0" smtClean="0">
                <a:solidFill>
                  <a:schemeClr val="tx1"/>
                </a:solidFill>
                <a:effectLst/>
                <a:latin typeface="Calibri" pitchFamily="34" charset="0"/>
                <a:ea typeface="宋体" pitchFamily="2" charset="-122"/>
                <a:cs typeface="+mn-cs"/>
              </a:rPr>
              <a:t>个</a:t>
            </a:r>
            <a:r>
              <a:rPr lang="zh-CN" altLang="en-US" dirty="0" smtClean="0"/>
              <a:t>结果，而</a:t>
            </a:r>
            <a:r>
              <a:rPr lang="en-US" altLang="zh-CN" dirty="0" err="1" smtClean="0"/>
              <a:t>shodan</a:t>
            </a:r>
            <a:r>
              <a:rPr lang="zh-CN" altLang="en-US" dirty="0" smtClean="0"/>
              <a:t>中只有</a:t>
            </a:r>
            <a:r>
              <a:rPr lang="en-US" altLang="zh-CN" dirty="0" smtClean="0"/>
              <a:t>407</a:t>
            </a:r>
            <a:r>
              <a:rPr lang="zh-CN" altLang="en-US" dirty="0" smtClean="0"/>
              <a:t>个结果。</a:t>
            </a:r>
            <a:endParaRPr lang="en-US" altLang="zh-CN" dirty="0" smtClean="0"/>
          </a:p>
          <a:p>
            <a:endParaRPr lang="en-US" altLang="zh-CN" dirty="0" smtClean="0"/>
          </a:p>
          <a:p>
            <a:r>
              <a:rPr lang="zh-CN" altLang="en-US" dirty="0" smtClean="0"/>
              <a:t>我们现在数据库中有四千多万站点的指纹信息，未来还会有亿级的站点不断加入，不断更新，覆盖全球互联网。</a:t>
            </a:r>
            <a:endParaRPr lang="en-US" altLang="zh-CN" dirty="0" smtClean="0"/>
          </a:p>
          <a:p>
            <a:endParaRPr lang="en-US" altLang="zh-CN" dirty="0" smtClean="0"/>
          </a:p>
          <a:p>
            <a:r>
              <a:rPr lang="zh-CN" altLang="en-US" dirty="0" smtClean="0"/>
              <a:t>高效：</a:t>
            </a:r>
            <a:endParaRPr lang="en-US" altLang="zh-CN" dirty="0" smtClean="0"/>
          </a:p>
          <a:p>
            <a:r>
              <a:rPr lang="zh-CN" dirty="0" smtClean="0"/>
              <a:t>当</a:t>
            </a:r>
            <a:r>
              <a:rPr lang="zh-CN" altLang="zh-CN" dirty="0"/>
              <a:t>struts 0day </a:t>
            </a:r>
            <a:r>
              <a:rPr lang="zh-CN" dirty="0"/>
              <a:t>爆发时，有多少网站可能受影响？</a:t>
            </a:r>
          </a:p>
          <a:p>
            <a:r>
              <a:rPr lang="zh-CN" altLang="zh-CN" dirty="0"/>
              <a:t>jboss</a:t>
            </a:r>
            <a:r>
              <a:rPr lang="zh-CN" dirty="0"/>
              <a:t>目前市面上常见的版本有哪些</a:t>
            </a:r>
          </a:p>
          <a:p>
            <a:r>
              <a:rPr lang="zh-CN" dirty="0"/>
              <a:t>有一个</a:t>
            </a:r>
            <a:r>
              <a:rPr lang="zh-CN" altLang="zh-CN" dirty="0"/>
              <a:t>dedecms</a:t>
            </a:r>
            <a:r>
              <a:rPr lang="zh-CN" dirty="0"/>
              <a:t>的漏洞，虽然是去年公布的，但是现在仍然有很多网站未修补漏洞，</a:t>
            </a:r>
          </a:p>
          <a:p>
            <a:r>
              <a:rPr lang="zh-CN" dirty="0"/>
              <a:t>大概有百分之几的网站受影响？</a:t>
            </a:r>
          </a:p>
          <a:p>
            <a:r>
              <a:rPr lang="zh-CN" dirty="0"/>
              <a:t>人肉统计？会让人发疯的。</a:t>
            </a:r>
          </a:p>
          <a:p>
            <a:r>
              <a:rPr lang="zh-CN" altLang="zh-CN" dirty="0" smtClean="0"/>
              <a:t>ZoomEye</a:t>
            </a:r>
            <a:r>
              <a:rPr lang="zh-CN" altLang="en-US" dirty="0" smtClean="0"/>
              <a:t>让从事</a:t>
            </a:r>
            <a:r>
              <a:rPr lang="zh-CN" dirty="0" smtClean="0"/>
              <a:t>安全</a:t>
            </a:r>
            <a:r>
              <a:rPr lang="zh-CN" dirty="0"/>
              <a:t>相关行业的</a:t>
            </a:r>
            <a:r>
              <a:rPr lang="zh-CN" dirty="0" smtClean="0"/>
              <a:t>人</a:t>
            </a:r>
            <a:r>
              <a:rPr lang="zh-CN" altLang="en-US" dirty="0" smtClean="0"/>
              <a:t>提高</a:t>
            </a:r>
            <a:r>
              <a:rPr lang="zh-CN" dirty="0" smtClean="0"/>
              <a:t>工作效率</a:t>
            </a:r>
            <a:r>
              <a:rPr lang="zh-CN" altLang="en-US" dirty="0" smtClean="0"/>
              <a:t>，同样的</a:t>
            </a:r>
            <a:r>
              <a:rPr lang="zh-CN" dirty="0" smtClean="0"/>
              <a:t>时间</a:t>
            </a:r>
            <a:r>
              <a:rPr lang="zh-CN" altLang="en-US" dirty="0" smtClean="0"/>
              <a:t>可以</a:t>
            </a:r>
            <a:r>
              <a:rPr lang="zh-CN" dirty="0" smtClean="0"/>
              <a:t>做更</a:t>
            </a:r>
            <a:r>
              <a:rPr lang="zh-CN" altLang="en-US" dirty="0" smtClean="0"/>
              <a:t>多</a:t>
            </a:r>
            <a:r>
              <a:rPr lang="zh-CN" dirty="0" smtClean="0"/>
              <a:t>的</a:t>
            </a:r>
            <a:r>
              <a:rPr lang="zh-CN" dirty="0"/>
              <a:t>事情</a:t>
            </a:r>
            <a:r>
              <a:rPr lang="zh-CN" dirty="0" smtClean="0"/>
              <a:t>，</a:t>
            </a:r>
            <a:endParaRPr lang="en-US" altLang="zh-CN" dirty="0" smtClean="0"/>
          </a:p>
          <a:p>
            <a:r>
              <a:rPr lang="zh-CN" altLang="en-US" dirty="0" smtClean="0"/>
              <a:t>反过来，同样的事情，可以使用用更短的时间</a:t>
            </a:r>
            <a:r>
              <a:rPr lang="zh-CN" dirty="0" smtClean="0"/>
              <a:t>，</a:t>
            </a:r>
            <a:r>
              <a:rPr lang="zh-CN" dirty="0"/>
              <a:t>变相的延长了生命</a:t>
            </a:r>
            <a:r>
              <a:rPr lang="zh-CN" dirty="0" smtClean="0"/>
              <a:t>。珍爱</a:t>
            </a:r>
            <a:r>
              <a:rPr lang="zh-CN" dirty="0"/>
              <a:t>生命，使用</a:t>
            </a:r>
            <a:r>
              <a:rPr lang="zh-CN" altLang="zh-CN" dirty="0" smtClean="0"/>
              <a:t>Z</a:t>
            </a:r>
            <a:r>
              <a:rPr lang="en-US" altLang="zh-CN" dirty="0" err="1" smtClean="0"/>
              <a:t>oom</a:t>
            </a:r>
            <a:r>
              <a:rPr lang="zh-CN" altLang="zh-CN" dirty="0" smtClean="0"/>
              <a:t>E</a:t>
            </a:r>
            <a:r>
              <a:rPr lang="en-US" altLang="zh-CN" dirty="0" smtClean="0"/>
              <a:t>ye</a:t>
            </a:r>
            <a:r>
              <a:rPr lang="zh-CN" dirty="0" smtClean="0"/>
              <a:t>！</a:t>
            </a:r>
            <a:endParaRPr lang="en-US" altLang="zh-CN" dirty="0" smtClean="0"/>
          </a:p>
          <a:p>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11250" y="881063"/>
            <a:ext cx="5135563" cy="3852862"/>
          </a:xfrm>
        </p:spPr>
      </p:sp>
      <p:sp>
        <p:nvSpPr>
          <p:cNvPr id="3" name="备注占位符 2"/>
          <p:cNvSpPr>
            <a:spLocks noGrp="1"/>
          </p:cNvSpPr>
          <p:nvPr>
            <p:ph type="body" idx="1"/>
          </p:nvPr>
        </p:nvSpPr>
        <p:spPr/>
        <p:txBody>
          <a:bodyPr/>
          <a:lstStyle/>
          <a:p>
            <a:r>
              <a:rPr lang="zh-CN" altLang="en-US" dirty="0" smtClean="0"/>
              <a:t>再往下，我会给大家分享我们</a:t>
            </a:r>
            <a:r>
              <a:rPr lang="en-US" altLang="zh-CN" dirty="0" err="1" smtClean="0"/>
              <a:t>ZoomEye</a:t>
            </a:r>
            <a:r>
              <a:rPr lang="zh-CN" altLang="en-US" dirty="0" smtClean="0"/>
              <a:t>项目的技术细节。</a:t>
            </a:r>
            <a:endParaRPr lang="en-US" altLang="zh-CN" dirty="0" smtClean="0"/>
          </a:p>
        </p:txBody>
      </p:sp>
      <p:sp>
        <p:nvSpPr>
          <p:cNvPr id="4" name="灯片编号占位符 3"/>
          <p:cNvSpPr>
            <a:spLocks noGrp="1"/>
          </p:cNvSpPr>
          <p:nvPr>
            <p:ph type="sldNum" sz="quarter" idx="10"/>
          </p:nvPr>
        </p:nvSpPr>
        <p:spPr/>
        <p:txBody>
          <a:bodyPr/>
          <a:lstStyle/>
          <a:p>
            <a:fld id="{26210104-487F-4CC7-8CD9-C2A0F62E9088}" type="slidenum">
              <a:rPr lang="zh-CN" altLang="en-US" smtClean="0"/>
              <a:pPr/>
              <a:t>23</a:t>
            </a:fld>
            <a:endParaRPr lang="zh-CN" altLang="en-US"/>
          </a:p>
        </p:txBody>
      </p:sp>
    </p:spTree>
    <p:extLst>
      <p:ext uri="{BB962C8B-B14F-4D97-AF65-F5344CB8AC3E}">
        <p14:creationId xmlns:p14="http://schemas.microsoft.com/office/powerpoint/2010/main" val="1857687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5363"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dirty="0"/>
              <a:t>后端有几十台机器做分布式的网站应用指纹采集，目前峰值速度大概</a:t>
            </a:r>
            <a:r>
              <a:rPr lang="zh-CN" dirty="0" smtClean="0"/>
              <a:t>每天</a:t>
            </a:r>
            <a:r>
              <a:rPr lang="zh-CN" altLang="en-US" dirty="0" smtClean="0"/>
              <a:t>能完成</a:t>
            </a:r>
            <a:r>
              <a:rPr lang="en-US" altLang="zh-CN" dirty="0" smtClean="0"/>
              <a:t>100</a:t>
            </a:r>
            <a:r>
              <a:rPr lang="zh-CN" altLang="en-US" dirty="0" smtClean="0"/>
              <a:t>多</a:t>
            </a:r>
            <a:r>
              <a:rPr lang="zh-CN" dirty="0" smtClean="0"/>
              <a:t>万</a:t>
            </a:r>
            <a:r>
              <a:rPr lang="zh-CN" altLang="en-US" dirty="0" smtClean="0"/>
              <a:t>域名的指纹探测。</a:t>
            </a:r>
            <a:endParaRPr lang="zh-CN" dirty="0"/>
          </a:p>
          <a:p>
            <a:r>
              <a:rPr lang="zh-CN" dirty="0"/>
              <a:t>我们使用</a:t>
            </a:r>
            <a:r>
              <a:rPr lang="zh-CN" altLang="zh-CN" dirty="0"/>
              <a:t>elasticsearch</a:t>
            </a:r>
            <a:r>
              <a:rPr lang="zh-CN" dirty="0"/>
              <a:t>为采集到的指纹提供检索服务</a:t>
            </a:r>
            <a:r>
              <a:rPr lang="zh-CN" dirty="0" smtClean="0"/>
              <a:t>。</a:t>
            </a:r>
            <a:r>
              <a:rPr lang="zh-CN" altLang="en-US" dirty="0" smtClean="0"/>
              <a:t>数据库中</a:t>
            </a:r>
            <a:r>
              <a:rPr lang="zh-CN" dirty="0" smtClean="0"/>
              <a:t>目前</a:t>
            </a:r>
            <a:r>
              <a:rPr lang="zh-CN" dirty="0"/>
              <a:t>有</a:t>
            </a:r>
            <a:r>
              <a:rPr lang="zh-CN" altLang="zh-CN" dirty="0"/>
              <a:t>4000</a:t>
            </a:r>
            <a:r>
              <a:rPr lang="zh-CN" dirty="0"/>
              <a:t>多万的数据。</a:t>
            </a:r>
          </a:p>
          <a:p>
            <a:endParaRPr lang="zh-CN"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5363"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endParaRPr lang="zh-CN"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5363"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dirty="0" smtClean="0"/>
              <a:t>这个</a:t>
            </a:r>
            <a:r>
              <a:rPr lang="zh-CN" altLang="en-US" dirty="0" smtClean="0"/>
              <a:t>架构中有两个比较关键的点：</a:t>
            </a:r>
            <a:endParaRPr lang="en-US" altLang="zh-CN" dirty="0" smtClean="0"/>
          </a:p>
          <a:p>
            <a:r>
              <a:rPr lang="zh-CN" altLang="en-US" dirty="0" smtClean="0"/>
              <a:t>一个是任务调度程序</a:t>
            </a:r>
            <a:endParaRPr lang="en-US" altLang="zh-CN" dirty="0" smtClean="0"/>
          </a:p>
          <a:p>
            <a:r>
              <a:rPr lang="zh-CN" altLang="en-US" dirty="0" smtClean="0"/>
              <a:t>另一个是</a:t>
            </a:r>
            <a:r>
              <a:rPr lang="en-US" altLang="zh-CN" dirty="0" err="1" smtClean="0"/>
              <a:t>elasticsearch</a:t>
            </a:r>
            <a:endParaRPr lang="zh-CN"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5363"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endParaRPr lang="zh-CN"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5363"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dirty="0" smtClean="0"/>
              <a:t>很浅显的内容，没什么好解释的。</a:t>
            </a:r>
            <a:endParaRPr lang="zh-CN"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5363"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dirty="0" smtClean="0"/>
              <a:t>前面有个尚未解决的悬疑问题，如何识别码农呢？</a:t>
            </a:r>
            <a:endParaRPr lang="zh-CN"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11250" y="881063"/>
            <a:ext cx="5135563" cy="3852862"/>
          </a:xfrm>
        </p:spPr>
      </p:sp>
      <p:sp>
        <p:nvSpPr>
          <p:cNvPr id="3" name="备注占位符 2"/>
          <p:cNvSpPr>
            <a:spLocks noGrp="1"/>
          </p:cNvSpPr>
          <p:nvPr>
            <p:ph type="body" idx="1"/>
          </p:nvPr>
        </p:nvSpPr>
        <p:spPr/>
        <p:txBody>
          <a:bodyPr/>
          <a:lstStyle/>
          <a:p>
            <a:r>
              <a:rPr lang="zh-CN" altLang="en-US" dirty="0" smtClean="0"/>
              <a:t>介绍完了小伙伴们，我先给大家介绍一下</a:t>
            </a:r>
            <a:r>
              <a:rPr lang="en-US" altLang="zh-CN" dirty="0" smtClean="0"/>
              <a:t>ZE</a:t>
            </a:r>
            <a:r>
              <a:rPr lang="zh-CN" altLang="en-US" dirty="0" smtClean="0"/>
              <a:t>到底是什么</a:t>
            </a:r>
            <a:endParaRPr lang="en-US" altLang="zh-CN" dirty="0" smtClean="0"/>
          </a:p>
          <a:p>
            <a:endParaRPr lang="zh-CN" alt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如果把互联网比做一座城市，然后一个个的网站，就像是城市中具有各种不同职能的大楼</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而</a:t>
            </a:r>
            <a:r>
              <a:rPr lang="en-US" altLang="zh-CN" dirty="0" smtClean="0"/>
              <a:t>WEB</a:t>
            </a:r>
            <a:r>
              <a:rPr lang="zh-CN" altLang="en-US" dirty="0" smtClean="0"/>
              <a:t>组件就是构建那些大楼的钢筋，混凝土，管线，门窗等。</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baseline="0" dirty="0" smtClean="0"/>
              <a:t>网络设备相当于是城市里大大小小的道路，桥梁，隧道等</a:t>
            </a:r>
            <a:r>
              <a:rPr lang="zh-CN" altLang="en-US" dirty="0" smtClean="0"/>
              <a:t>。</a:t>
            </a:r>
            <a:endParaRPr lang="en-US" altLang="zh-CN" dirty="0" smtClean="0"/>
          </a:p>
          <a:p>
            <a:endParaRPr lang="en-US" altLang="zh-CN" dirty="0" smtClean="0"/>
          </a:p>
          <a:p>
            <a:r>
              <a:rPr lang="zh-CN" altLang="en-US" dirty="0" smtClean="0"/>
              <a:t>我们要识别一个现实空间中的事物，一般并不需要仔细看它的全部，只需要看它的部分特征就可以识别了。</a:t>
            </a:r>
          </a:p>
          <a:p>
            <a:r>
              <a:rPr lang="zh-CN" altLang="en-US" dirty="0" smtClean="0"/>
              <a:t>比如要区分男人和女人，仅看头部就大概能知道了，看看发型，胡须，喉结。</a:t>
            </a:r>
          </a:p>
          <a:p>
            <a:r>
              <a:rPr lang="zh-CN" altLang="en-US" dirty="0" smtClean="0"/>
              <a:t>如果通过头部实在不好区分的，可以看看身体上的衣着打扮，基本都能区分了。</a:t>
            </a:r>
          </a:p>
          <a:p>
            <a:r>
              <a:rPr lang="zh-CN" altLang="en-US" dirty="0" smtClean="0"/>
              <a:t>咱们这</a:t>
            </a:r>
            <a:r>
              <a:rPr lang="en-US" altLang="zh-CN" dirty="0" smtClean="0"/>
              <a:t>300</a:t>
            </a:r>
            <a:r>
              <a:rPr lang="zh-CN" altLang="en-US" dirty="0" smtClean="0"/>
              <a:t>多个人中，通过外表，至少识别</a:t>
            </a:r>
            <a:r>
              <a:rPr lang="en-US" altLang="zh-CN" dirty="0" smtClean="0"/>
              <a:t>200</a:t>
            </a:r>
            <a:r>
              <a:rPr lang="zh-CN" altLang="en-US" dirty="0" smtClean="0"/>
              <a:t>多人的性别是没太大难度的。</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我们如何识别网络空间里的这些实实在在存在的事物呢？</a:t>
            </a:r>
            <a:endParaRPr lang="en-US" altLang="zh-CN" dirty="0" smtClean="0"/>
          </a:p>
          <a:p>
            <a:r>
              <a:rPr lang="zh-CN" altLang="en-US" dirty="0" smtClean="0"/>
              <a:t>去年第一届</a:t>
            </a:r>
            <a:r>
              <a:rPr lang="en-US" altLang="zh-CN" dirty="0" err="1" smtClean="0"/>
              <a:t>kcon</a:t>
            </a:r>
            <a:r>
              <a:rPr lang="zh-CN" altLang="en-US" dirty="0" smtClean="0"/>
              <a:t>海啸讲过一个</a:t>
            </a:r>
            <a:r>
              <a:rPr lang="en-US" altLang="zh-CN" dirty="0" smtClean="0"/>
              <a:t>WAD WEB</a:t>
            </a:r>
            <a:r>
              <a:rPr lang="zh-CN" altLang="en-US" dirty="0" smtClean="0"/>
              <a:t>应用识别系统，</a:t>
            </a:r>
            <a:r>
              <a:rPr lang="en-US" altLang="zh-CN" dirty="0" err="1" smtClean="0"/>
              <a:t>ZoomEye</a:t>
            </a:r>
            <a:r>
              <a:rPr lang="zh-CN" altLang="en-US" dirty="0" smtClean="0"/>
              <a:t>项目实际上就是把那种识别规模化了。</a:t>
            </a:r>
            <a:endParaRPr lang="en-US" altLang="zh-CN" dirty="0" smtClean="0"/>
          </a:p>
          <a:p>
            <a:r>
              <a:rPr lang="zh-CN" altLang="en-US" dirty="0" smtClean="0"/>
              <a:t>然后再讲一下</a:t>
            </a:r>
            <a:r>
              <a:rPr lang="en-US" altLang="zh-CN" dirty="0" err="1" smtClean="0"/>
              <a:t>ZoomEye</a:t>
            </a:r>
            <a:r>
              <a:rPr lang="zh-CN" altLang="en-US" dirty="0" smtClean="0"/>
              <a:t>所面对的对象，主要分两个方面：</a:t>
            </a:r>
            <a:r>
              <a:rPr lang="en-US" altLang="zh-CN" dirty="0" smtClean="0"/>
              <a:t>WEB</a:t>
            </a:r>
            <a:r>
              <a:rPr lang="zh-CN" altLang="en-US" dirty="0" smtClean="0"/>
              <a:t>服务组件和网络设备</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定义一下</a:t>
            </a:r>
            <a:r>
              <a:rPr lang="en-US" altLang="zh-CN" dirty="0" smtClean="0"/>
              <a:t>WEB</a:t>
            </a:r>
            <a:r>
              <a:rPr lang="zh-CN" altLang="en-US" dirty="0" smtClean="0"/>
              <a:t>组件</a:t>
            </a:r>
            <a:r>
              <a:rPr lang="zh-CN" altLang="en-US" dirty="0" smtClean="0"/>
              <a:t>，了解</a:t>
            </a:r>
            <a:r>
              <a:rPr lang="en-US" altLang="zh-CN" dirty="0" err="1" smtClean="0"/>
              <a:t>ZoomEye</a:t>
            </a:r>
            <a:r>
              <a:rPr lang="zh-CN" altLang="en-US" dirty="0" smtClean="0"/>
              <a:t>大概是什么之后，我再给大家介绍一下</a:t>
            </a:r>
            <a:r>
              <a:rPr lang="en-US" altLang="zh-CN" dirty="0" err="1" smtClean="0"/>
              <a:t>ZoomEye</a:t>
            </a:r>
            <a:r>
              <a:rPr lang="zh-CN" altLang="en-US" dirty="0" smtClean="0"/>
              <a:t>的使用方法，以及跟同类应用相比</a:t>
            </a:r>
            <a:r>
              <a:rPr lang="en-US" altLang="zh-CN" dirty="0" err="1" smtClean="0"/>
              <a:t>ZoomEye</a:t>
            </a:r>
            <a:r>
              <a:rPr lang="zh-CN" altLang="en-US" dirty="0" smtClean="0"/>
              <a:t>的优势。</a:t>
            </a:r>
            <a:endParaRPr lang="en-US" altLang="zh-CN" dirty="0" smtClean="0"/>
          </a:p>
          <a:p>
            <a:r>
              <a:rPr lang="zh-CN" altLang="en-US" dirty="0" smtClean="0"/>
              <a:t>再往下，我会给大家分享我们</a:t>
            </a:r>
            <a:r>
              <a:rPr lang="en-US" altLang="zh-CN" dirty="0" err="1" smtClean="0"/>
              <a:t>ZoomEye</a:t>
            </a:r>
            <a:r>
              <a:rPr lang="zh-CN" altLang="en-US" dirty="0" smtClean="0"/>
              <a:t>项目的技术细节。</a:t>
            </a:r>
            <a:endParaRPr lang="en-US" altLang="zh-CN" dirty="0" smtClean="0"/>
          </a:p>
          <a:p>
            <a:r>
              <a:rPr lang="zh-CN" altLang="en-US" dirty="0" smtClean="0"/>
              <a:t>最后，我们谈一下对未来发展的一些想法。</a:t>
            </a:r>
            <a:endParaRPr lang="en-US" altLang="zh-CN" dirty="0" smtClean="0"/>
          </a:p>
        </p:txBody>
      </p:sp>
      <p:sp>
        <p:nvSpPr>
          <p:cNvPr id="4" name="灯片编号占位符 3"/>
          <p:cNvSpPr>
            <a:spLocks noGrp="1"/>
          </p:cNvSpPr>
          <p:nvPr>
            <p:ph type="sldNum" sz="quarter" idx="10"/>
          </p:nvPr>
        </p:nvSpPr>
        <p:spPr/>
        <p:txBody>
          <a:bodyPr/>
          <a:lstStyle/>
          <a:p>
            <a:fld id="{26210104-487F-4CC7-8CD9-C2A0F62E9088}" type="slidenum">
              <a:rPr lang="zh-CN" altLang="en-US" smtClean="0"/>
              <a:pPr/>
              <a:t>3</a:t>
            </a:fld>
            <a:endParaRPr lang="zh-CN" altLang="en-US"/>
          </a:p>
        </p:txBody>
      </p:sp>
    </p:spTree>
    <p:extLst>
      <p:ext uri="{BB962C8B-B14F-4D97-AF65-F5344CB8AC3E}">
        <p14:creationId xmlns:p14="http://schemas.microsoft.com/office/powerpoint/2010/main" val="18576874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5363"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dirty="0" smtClean="0"/>
              <a:t>以女码农为例：</a:t>
            </a:r>
            <a:endParaRPr lang="en-US" altLang="zh-CN" dirty="0" smtClean="0"/>
          </a:p>
          <a:p>
            <a:r>
              <a:rPr lang="zh-CN" altLang="en-US" dirty="0" smtClean="0"/>
              <a:t>我们抽象出码农的特征。然后碰到一个人，就提取目标特征，跟码农的特征做比较，结果发现几乎完全一致，那么对方就可能是码农。</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男码农呢？凉鞋，短裤，</a:t>
            </a:r>
            <a:r>
              <a:rPr lang="en-US" altLang="zh-CN" dirty="0" smtClean="0"/>
              <a:t>T</a:t>
            </a:r>
            <a:r>
              <a:rPr lang="zh-CN" altLang="en-US" dirty="0" smtClean="0"/>
              <a:t>恤，大屏手机，双肩包。。。</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好像很多人中枪了。</a:t>
            </a:r>
            <a:endParaRPr lang="en-US" altLang="zh-CN" dirty="0" smtClean="0"/>
          </a:p>
          <a:p>
            <a:endParaRPr lang="en-US" altLang="zh-CN" dirty="0" smtClean="0"/>
          </a:p>
          <a:p>
            <a:r>
              <a:rPr lang="zh-CN" altLang="en-US" dirty="0" smtClean="0"/>
              <a:t>我们的</a:t>
            </a:r>
            <a:r>
              <a:rPr lang="en-US" altLang="zh-CN" dirty="0" smtClean="0"/>
              <a:t>Worker</a:t>
            </a:r>
            <a:r>
              <a:rPr lang="zh-CN" altLang="en-US" dirty="0" smtClean="0"/>
              <a:t>工作方式跟这个类似</a:t>
            </a:r>
            <a:endParaRPr lang="en-US" altLang="zh-CN" dirty="0" smtClean="0"/>
          </a:p>
          <a:p>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zh-CN" dirty="0" smtClean="0"/>
          </a:p>
          <a:p>
            <a:endParaRPr lang="zh-CN"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5363"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en-US" altLang="zh-CN" dirty="0" smtClean="0"/>
              <a:t>header</a:t>
            </a:r>
            <a:r>
              <a:rPr lang="zh-CN" altLang="en-US" dirty="0" smtClean="0"/>
              <a:t>中的</a:t>
            </a:r>
            <a:r>
              <a:rPr lang="en-US" altLang="zh-CN" dirty="0" smtClean="0"/>
              <a:t>Server</a:t>
            </a:r>
            <a:r>
              <a:rPr lang="zh-CN" altLang="en-US" dirty="0" smtClean="0"/>
              <a:t>字段暴露了它的服务器类型和版本。</a:t>
            </a:r>
            <a:endParaRPr lang="en-US" altLang="zh-CN" dirty="0" smtClean="0"/>
          </a:p>
          <a:p>
            <a:r>
              <a:rPr lang="zh-CN" altLang="en-US" dirty="0" smtClean="0"/>
              <a:t>而</a:t>
            </a:r>
            <a:r>
              <a:rPr lang="en-US" altLang="zh-CN" dirty="0" smtClean="0"/>
              <a:t>X-Powered-By</a:t>
            </a:r>
            <a:r>
              <a:rPr lang="zh-CN" altLang="en-US" baseline="0" dirty="0" smtClean="0"/>
              <a:t>字段，告诉了我们它用的</a:t>
            </a:r>
            <a:r>
              <a:rPr lang="en-US" altLang="zh-CN" baseline="0" dirty="0" smtClean="0"/>
              <a:t>PHP</a:t>
            </a:r>
            <a:r>
              <a:rPr lang="zh-CN" altLang="en-US" baseline="0" dirty="0" smtClean="0"/>
              <a:t>，并且版本是</a:t>
            </a:r>
            <a:r>
              <a:rPr lang="en-US" altLang="zh-CN" baseline="0" dirty="0" smtClean="0"/>
              <a:t>5.5.2</a:t>
            </a:r>
            <a:r>
              <a:rPr lang="zh-CN" altLang="en-US" baseline="0" dirty="0" smtClean="0"/>
              <a:t>。</a:t>
            </a:r>
            <a:endParaRPr lang="en-US" altLang="zh-CN" baseline="0" dirty="0" smtClean="0"/>
          </a:p>
          <a:p>
            <a:r>
              <a:rPr lang="zh-CN" altLang="en-US" baseline="0" dirty="0" smtClean="0"/>
              <a:t>我们整理了市面上常见的多种</a:t>
            </a:r>
            <a:r>
              <a:rPr lang="en-US" altLang="zh-CN" baseline="0" dirty="0" smtClean="0"/>
              <a:t>http</a:t>
            </a:r>
            <a:r>
              <a:rPr lang="zh-CN" altLang="en-US" baseline="0" dirty="0" smtClean="0"/>
              <a:t>服务器和动态语言的身份指纹。</a:t>
            </a:r>
            <a:endParaRPr lang="en-US" altLang="zh-CN" baseline="0" dirty="0" smtClean="0"/>
          </a:p>
          <a:p>
            <a:endParaRPr lang="en-US" altLang="zh-CN" baseline="0" dirty="0" smtClean="0"/>
          </a:p>
          <a:p>
            <a:r>
              <a:rPr lang="zh-CN" altLang="en-US" baseline="0" dirty="0" smtClean="0"/>
              <a:t>光看</a:t>
            </a:r>
            <a:r>
              <a:rPr lang="en-US" altLang="zh-CN" baseline="0" dirty="0" smtClean="0"/>
              <a:t>header</a:t>
            </a:r>
            <a:r>
              <a:rPr lang="zh-CN" altLang="en-US" baseline="0" dirty="0" smtClean="0"/>
              <a:t>可识别的应用类型有限，更多的应用类型需要在页面内容中识别。</a:t>
            </a:r>
            <a:endParaRPr lang="en-US" altLang="zh-CN" baseline="0" dirty="0" smtClean="0"/>
          </a:p>
          <a:p>
            <a:r>
              <a:rPr lang="zh-CN" altLang="en-US" baseline="0" dirty="0" smtClean="0"/>
              <a:t>比如页面中出现</a:t>
            </a:r>
            <a:r>
              <a:rPr lang="en-US" altLang="zh-CN" baseline="0" dirty="0" smtClean="0"/>
              <a:t>Powered by </a:t>
            </a:r>
            <a:r>
              <a:rPr lang="en-US" altLang="zh-CN" baseline="0" dirty="0" err="1" smtClean="0"/>
              <a:t>Discuz</a:t>
            </a:r>
            <a:r>
              <a:rPr lang="en-US" altLang="zh-CN" baseline="0" dirty="0" smtClean="0"/>
              <a:t>!  Powered by </a:t>
            </a:r>
            <a:r>
              <a:rPr lang="en-US" altLang="zh-CN" baseline="0" dirty="0" err="1" smtClean="0"/>
              <a:t>ECShop</a:t>
            </a:r>
            <a:r>
              <a:rPr lang="zh-CN" altLang="en-US" baseline="0" dirty="0" smtClean="0"/>
              <a:t> 等等。</a:t>
            </a:r>
            <a:endParaRPr lang="en-US" altLang="zh-CN" baseline="0" dirty="0" smtClean="0"/>
          </a:p>
          <a:p>
            <a:r>
              <a:rPr lang="zh-CN" altLang="en-US" baseline="0" dirty="0" smtClean="0"/>
              <a:t>有些很多不厚道的网站把厂商的版权信息甚至应用名都替换掉了。</a:t>
            </a:r>
            <a:endParaRPr lang="en-US" altLang="zh-CN" baseline="0" dirty="0" smtClean="0"/>
          </a:p>
          <a:p>
            <a:r>
              <a:rPr lang="zh-CN" altLang="en-US" baseline="0" dirty="0" smtClean="0"/>
              <a:t>我们也有针对有明显特征的</a:t>
            </a:r>
            <a:r>
              <a:rPr lang="en-US" altLang="zh-CN" baseline="0" dirty="0" err="1" smtClean="0"/>
              <a:t>css</a:t>
            </a:r>
            <a:r>
              <a:rPr lang="zh-CN" altLang="en-US" baseline="0" dirty="0" smtClean="0"/>
              <a:t>，</a:t>
            </a:r>
            <a:r>
              <a:rPr lang="en-US" altLang="zh-CN" baseline="0" dirty="0" err="1" smtClean="0"/>
              <a:t>js</a:t>
            </a:r>
            <a:r>
              <a:rPr lang="zh-CN" altLang="en-US" baseline="0" dirty="0" smtClean="0"/>
              <a:t>等做出一些匹配规则，只要没改得面目全非，也可以识别出来。</a:t>
            </a:r>
            <a:endParaRPr lang="en-US" altLang="zh-CN" baseline="0" dirty="0" smtClean="0"/>
          </a:p>
          <a:p>
            <a:r>
              <a:rPr lang="zh-CN" altLang="en-US" baseline="0" dirty="0" smtClean="0"/>
              <a:t>在基本应用的基础上，我们还增加了应用推理的功能，比如识别出了</a:t>
            </a:r>
            <a:r>
              <a:rPr lang="en-US" altLang="zh-CN" baseline="0" dirty="0" err="1" smtClean="0"/>
              <a:t>wordpress</a:t>
            </a:r>
            <a:r>
              <a:rPr lang="zh-CN" altLang="en-US" baseline="0" dirty="0" smtClean="0"/>
              <a:t>，</a:t>
            </a:r>
            <a:endParaRPr lang="en-US" altLang="zh-CN" baseline="0" dirty="0" smtClean="0"/>
          </a:p>
          <a:p>
            <a:r>
              <a:rPr lang="zh-CN" altLang="en-US" baseline="0" dirty="0" smtClean="0"/>
              <a:t>即便</a:t>
            </a:r>
            <a:r>
              <a:rPr lang="en-US" altLang="zh-CN" baseline="0" dirty="0" smtClean="0"/>
              <a:t>header</a:t>
            </a:r>
            <a:r>
              <a:rPr lang="zh-CN" altLang="en-US" baseline="0" dirty="0" smtClean="0"/>
              <a:t>中没有暴露</a:t>
            </a:r>
            <a:r>
              <a:rPr lang="en-US" altLang="zh-CN" baseline="0" dirty="0" err="1" smtClean="0"/>
              <a:t>php</a:t>
            </a:r>
            <a:r>
              <a:rPr lang="zh-CN" altLang="en-US" baseline="0" dirty="0" smtClean="0"/>
              <a:t>语言，我们也会主动推断出它用了</a:t>
            </a:r>
            <a:r>
              <a:rPr lang="en-US" altLang="zh-CN" baseline="0" dirty="0" err="1" smtClean="0"/>
              <a:t>php</a:t>
            </a:r>
            <a:r>
              <a:rPr lang="zh-CN" altLang="en-US" baseline="0" dirty="0" smtClean="0"/>
              <a:t>，用了</a:t>
            </a:r>
            <a:r>
              <a:rPr lang="en-US" altLang="zh-CN" baseline="0" dirty="0" err="1" smtClean="0"/>
              <a:t>mysql</a:t>
            </a:r>
            <a:r>
              <a:rPr lang="zh-CN" altLang="en-US" baseline="0" dirty="0" smtClean="0"/>
              <a:t>等等。</a:t>
            </a:r>
            <a:endParaRPr lang="en-US" altLang="zh-CN" baseline="0" dirty="0" smtClean="0"/>
          </a:p>
          <a:p>
            <a:endParaRPr lang="en-US" altLang="zh-CN" baseline="0"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5363"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endParaRPr lang="en-US" altLang="zh-CN" baseline="0"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5363"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pPr marL="228600" marR="0" indent="-228600" algn="l" defTabSz="914400" rtl="0" eaLnBrk="1" fontAlgn="base" latinLnBrk="0" hangingPunct="1">
              <a:lnSpc>
                <a:spcPct val="100000"/>
              </a:lnSpc>
              <a:spcBef>
                <a:spcPct val="30000"/>
              </a:spcBef>
              <a:spcAft>
                <a:spcPct val="0"/>
              </a:spcAft>
              <a:buClrTx/>
              <a:buSzTx/>
              <a:buFont typeface="+mj-lt"/>
              <a:buAutoNum type="arabicPeriod"/>
              <a:tabLst/>
              <a:defRPr/>
            </a:pPr>
            <a:r>
              <a:rPr lang="zh-CN" altLang="en-US" dirty="0" smtClean="0">
                <a:latin typeface="YaHei Consolas Hybrid" pitchFamily="49" charset="-122"/>
                <a:ea typeface="YaHei Consolas Hybrid" pitchFamily="49" charset="-122"/>
              </a:rPr>
              <a:t>域名格式非法的，直接删除，无法解析，或解析后请求严重超时的，我们不会对那些站下任务，我们只关心能够顺利请求到内容的网站。</a:t>
            </a:r>
            <a:r>
              <a:rPr lang="en-US" altLang="zh-CN" dirty="0" smtClean="0">
                <a:latin typeface="YaHei Consolas Hybrid" pitchFamily="49" charset="-122"/>
                <a:ea typeface="YaHei Consolas Hybrid" pitchFamily="49" charset="-122"/>
              </a:rPr>
              <a:t/>
            </a:r>
            <a:br>
              <a:rPr lang="en-US" altLang="zh-CN" dirty="0" smtClean="0">
                <a:latin typeface="YaHei Consolas Hybrid" pitchFamily="49" charset="-122"/>
                <a:ea typeface="YaHei Consolas Hybrid" pitchFamily="49" charset="-122"/>
              </a:rPr>
            </a:br>
            <a:r>
              <a:rPr lang="zh-CN" altLang="en-US" dirty="0" smtClean="0">
                <a:latin typeface="YaHei Consolas Hybrid" pitchFamily="49" charset="-122"/>
                <a:ea typeface="YaHei Consolas Hybrid" pitchFamily="49" charset="-122"/>
              </a:rPr>
              <a:t>我们会定期的检查死站是否起死回生，如果未来某天它又活过来了，我们还会再次对它下任务。</a:t>
            </a:r>
            <a:endParaRPr lang="en-US" altLang="zh-CN" dirty="0" smtClean="0">
              <a:latin typeface="YaHei Consolas Hybrid" pitchFamily="49" charset="-122"/>
              <a:ea typeface="YaHei Consolas Hybrid" pitchFamily="49" charset="-122"/>
            </a:endParaRPr>
          </a:p>
          <a:p>
            <a:pPr marL="228600" marR="0" indent="-228600" algn="l" defTabSz="914400" rtl="0" eaLnBrk="1" fontAlgn="base" latinLnBrk="0" hangingPunct="1">
              <a:lnSpc>
                <a:spcPct val="100000"/>
              </a:lnSpc>
              <a:spcBef>
                <a:spcPct val="30000"/>
              </a:spcBef>
              <a:spcAft>
                <a:spcPct val="0"/>
              </a:spcAft>
              <a:buClrTx/>
              <a:buSzTx/>
              <a:buFont typeface="+mj-lt"/>
              <a:buAutoNum type="arabicPeriod"/>
              <a:tabLst/>
              <a:defRPr/>
            </a:pPr>
            <a:r>
              <a:rPr lang="zh-CN" altLang="en-US" dirty="0" smtClean="0">
                <a:latin typeface="YaHei Consolas Hybrid" pitchFamily="49" charset="-122"/>
                <a:ea typeface="YaHei Consolas Hybrid" pitchFamily="49" charset="-122"/>
              </a:rPr>
              <a:t>比如</a:t>
            </a:r>
            <a:r>
              <a:rPr lang="en-US" altLang="zh-CN" dirty="0" smtClean="0">
                <a:latin typeface="YaHei Consolas Hybrid" pitchFamily="49" charset="-122"/>
                <a:ea typeface="YaHei Consolas Hybrid" pitchFamily="49" charset="-122"/>
              </a:rPr>
              <a:t>favicon.ico</a:t>
            </a:r>
            <a:r>
              <a:rPr lang="zh-CN" altLang="en-US" dirty="0" smtClean="0">
                <a:latin typeface="YaHei Consolas Hybrid" pitchFamily="49" charset="-122"/>
                <a:ea typeface="YaHei Consolas Hybrid" pitchFamily="49" charset="-122"/>
              </a:rPr>
              <a:t>或某特定的</a:t>
            </a:r>
            <a:r>
              <a:rPr lang="en-US" altLang="zh-CN" dirty="0" err="1" smtClean="0">
                <a:latin typeface="YaHei Consolas Hybrid" pitchFamily="49" charset="-122"/>
                <a:ea typeface="YaHei Consolas Hybrid" pitchFamily="49" charset="-122"/>
              </a:rPr>
              <a:t>css</a:t>
            </a:r>
            <a:r>
              <a:rPr lang="zh-CN" altLang="en-US" dirty="0" smtClean="0">
                <a:latin typeface="YaHei Consolas Hybrid" pitchFamily="49" charset="-122"/>
                <a:ea typeface="YaHei Consolas Hybrid" pitchFamily="49" charset="-122"/>
              </a:rPr>
              <a:t>或</a:t>
            </a:r>
            <a:r>
              <a:rPr lang="en-US" altLang="zh-CN" dirty="0" err="1" smtClean="0">
                <a:latin typeface="YaHei Consolas Hybrid" pitchFamily="49" charset="-122"/>
                <a:ea typeface="YaHei Consolas Hybrid" pitchFamily="49" charset="-122"/>
              </a:rPr>
              <a:t>js</a:t>
            </a:r>
            <a:endParaRPr lang="en-US" altLang="zh-CN" dirty="0" smtClean="0">
              <a:latin typeface="YaHei Consolas Hybrid" pitchFamily="49" charset="-122"/>
              <a:ea typeface="YaHei Consolas Hybrid" pitchFamily="49" charset="-122"/>
            </a:endParaRPr>
          </a:p>
          <a:p>
            <a:pPr marL="228600" indent="-228600">
              <a:buFont typeface="+mj-lt"/>
              <a:buAutoNum type="arabicPeriod"/>
            </a:pPr>
            <a:r>
              <a:rPr lang="zh-CN" altLang="en-US" dirty="0" smtClean="0">
                <a:latin typeface="YaHei Consolas Hybrid" pitchFamily="49" charset="-122"/>
                <a:ea typeface="YaHei Consolas Hybrid" pitchFamily="49" charset="-122"/>
              </a:rPr>
              <a:t>一般</a:t>
            </a:r>
            <a:r>
              <a:rPr lang="en-US" altLang="zh-CN" dirty="0" smtClean="0">
                <a:latin typeface="YaHei Consolas Hybrid" pitchFamily="49" charset="-122"/>
                <a:ea typeface="YaHei Consolas Hybrid" pitchFamily="49" charset="-122"/>
              </a:rPr>
              <a:t>webserver</a:t>
            </a:r>
            <a:r>
              <a:rPr lang="zh-CN" altLang="en-US" dirty="0" smtClean="0">
                <a:latin typeface="YaHei Consolas Hybrid" pitchFamily="49" charset="-122"/>
                <a:ea typeface="YaHei Consolas Hybrid" pitchFamily="49" charset="-122"/>
              </a:rPr>
              <a:t>都支持</a:t>
            </a:r>
            <a:r>
              <a:rPr lang="en-US" altLang="zh-CN" dirty="0" err="1" smtClean="0">
                <a:latin typeface="YaHei Consolas Hybrid" pitchFamily="49" charset="-122"/>
                <a:ea typeface="YaHei Consolas Hybrid" pitchFamily="49" charset="-122"/>
              </a:rPr>
              <a:t>gz</a:t>
            </a:r>
            <a:r>
              <a:rPr lang="zh-CN" altLang="en-US" dirty="0" smtClean="0">
                <a:latin typeface="YaHei Consolas Hybrid" pitchFamily="49" charset="-122"/>
                <a:ea typeface="YaHei Consolas Hybrid" pitchFamily="49" charset="-122"/>
              </a:rPr>
              <a:t>压缩，对文本来说，大概能压缩到原大小的</a:t>
            </a:r>
            <a:r>
              <a:rPr lang="en-US" altLang="zh-CN" dirty="0" smtClean="0">
                <a:latin typeface="YaHei Consolas Hybrid" pitchFamily="49" charset="-122"/>
                <a:ea typeface="YaHei Consolas Hybrid" pitchFamily="49" charset="-122"/>
              </a:rPr>
              <a:t>1/8</a:t>
            </a:r>
            <a:r>
              <a:rPr lang="zh-CN" altLang="en-US" dirty="0" smtClean="0">
                <a:latin typeface="YaHei Consolas Hybrid" pitchFamily="49" charset="-122"/>
                <a:ea typeface="YaHei Consolas Hybrid" pitchFamily="49" charset="-122"/>
              </a:rPr>
              <a:t>甚至</a:t>
            </a:r>
            <a:r>
              <a:rPr lang="en-US" altLang="zh-CN" dirty="0" smtClean="0">
                <a:latin typeface="YaHei Consolas Hybrid" pitchFamily="49" charset="-122"/>
                <a:ea typeface="YaHei Consolas Hybrid" pitchFamily="49" charset="-122"/>
              </a:rPr>
              <a:t>1/10</a:t>
            </a:r>
            <a:r>
              <a:rPr lang="zh-CN" altLang="en-US" dirty="0" smtClean="0">
                <a:latin typeface="YaHei Consolas Hybrid" pitchFamily="49" charset="-122"/>
                <a:ea typeface="YaHei Consolas Hybrid" pitchFamily="49" charset="-122"/>
              </a:rPr>
              <a:t>。</a:t>
            </a:r>
            <a:endParaRPr lang="en-US" altLang="zh-CN" dirty="0" smtClean="0">
              <a:latin typeface="YaHei Consolas Hybrid" pitchFamily="49" charset="-122"/>
              <a:ea typeface="YaHei Consolas Hybrid" pitchFamily="49" charset="-122"/>
            </a:endParaRPr>
          </a:p>
          <a:p>
            <a:pPr marL="228600" indent="-228600">
              <a:buFont typeface="+mj-lt"/>
              <a:buAutoNum type="arabicPeriod"/>
            </a:pPr>
            <a:r>
              <a:rPr lang="zh-CN" altLang="en-US" dirty="0" smtClean="0">
                <a:latin typeface="YaHei Consolas Hybrid" pitchFamily="49" charset="-122"/>
                <a:ea typeface="YaHei Consolas Hybrid" pitchFamily="49" charset="-122"/>
              </a:rPr>
              <a:t>请求头和首页内容排除掉无意义的情况。根据应用之间的互斥关系，放弃无意义的探测。</a:t>
            </a:r>
            <a:r>
              <a:rPr lang="en-US" altLang="zh-CN" dirty="0" smtClean="0">
                <a:latin typeface="YaHei Consolas Hybrid" pitchFamily="49" charset="-122"/>
                <a:ea typeface="YaHei Consolas Hybrid" pitchFamily="49" charset="-122"/>
              </a:rPr>
              <a:t/>
            </a:r>
            <a:br>
              <a:rPr lang="en-US" altLang="zh-CN" dirty="0" smtClean="0">
                <a:latin typeface="YaHei Consolas Hybrid" pitchFamily="49" charset="-122"/>
                <a:ea typeface="YaHei Consolas Hybrid" pitchFamily="49" charset="-122"/>
              </a:rPr>
            </a:br>
            <a:r>
              <a:rPr lang="zh-CN" altLang="en-US" dirty="0" smtClean="0">
                <a:latin typeface="YaHei Consolas Hybrid" pitchFamily="49" charset="-122"/>
                <a:ea typeface="YaHei Consolas Hybrid" pitchFamily="49" charset="-122"/>
              </a:rPr>
              <a:t>从文件头判断出是后端用的</a:t>
            </a:r>
            <a:r>
              <a:rPr lang="en-US" altLang="zh-CN" dirty="0" err="1" smtClean="0">
                <a:latin typeface="YaHei Consolas Hybrid" pitchFamily="49" charset="-122"/>
                <a:ea typeface="YaHei Consolas Hybrid" pitchFamily="49" charset="-122"/>
              </a:rPr>
              <a:t>jboss</a:t>
            </a:r>
            <a:r>
              <a:rPr lang="zh-CN" altLang="en-US" dirty="0" smtClean="0">
                <a:latin typeface="YaHei Consolas Hybrid" pitchFamily="49" charset="-122"/>
                <a:ea typeface="YaHei Consolas Hybrid" pitchFamily="49" charset="-122"/>
              </a:rPr>
              <a:t>了，那么所有的</a:t>
            </a:r>
            <a:r>
              <a:rPr lang="en-US" altLang="zh-CN" dirty="0" smtClean="0">
                <a:latin typeface="YaHei Consolas Hybrid" pitchFamily="49" charset="-122"/>
                <a:ea typeface="YaHei Consolas Hybrid" pitchFamily="49" charset="-122"/>
              </a:rPr>
              <a:t>asp</a:t>
            </a:r>
            <a:r>
              <a:rPr lang="zh-CN" altLang="en-US" dirty="0" smtClean="0">
                <a:latin typeface="YaHei Consolas Hybrid" pitchFamily="49" charset="-122"/>
                <a:ea typeface="YaHei Consolas Hybrid" pitchFamily="49" charset="-122"/>
              </a:rPr>
              <a:t>，</a:t>
            </a:r>
            <a:r>
              <a:rPr lang="en-US" altLang="zh-CN" dirty="0" err="1" smtClean="0">
                <a:latin typeface="YaHei Consolas Hybrid" pitchFamily="49" charset="-122"/>
                <a:ea typeface="YaHei Consolas Hybrid" pitchFamily="49" charset="-122"/>
              </a:rPr>
              <a:t>php</a:t>
            </a:r>
            <a:r>
              <a:rPr lang="zh-CN" altLang="en-US" dirty="0" smtClean="0">
                <a:latin typeface="YaHei Consolas Hybrid" pitchFamily="49" charset="-122"/>
                <a:ea typeface="YaHei Consolas Hybrid" pitchFamily="49" charset="-122"/>
              </a:rPr>
              <a:t>，</a:t>
            </a:r>
            <a:r>
              <a:rPr lang="en-US" altLang="zh-CN" dirty="0" err="1" smtClean="0">
                <a:latin typeface="YaHei Consolas Hybrid" pitchFamily="49" charset="-122"/>
                <a:ea typeface="YaHei Consolas Hybrid" pitchFamily="49" charset="-122"/>
              </a:rPr>
              <a:t>perl</a:t>
            </a:r>
            <a:r>
              <a:rPr lang="zh-CN" altLang="en-US" dirty="0" smtClean="0">
                <a:latin typeface="YaHei Consolas Hybrid" pitchFamily="49" charset="-122"/>
                <a:ea typeface="YaHei Consolas Hybrid" pitchFamily="49" charset="-122"/>
              </a:rPr>
              <a:t>类型的应用全部可以放弃探测，减少了很多不必要的请求。</a:t>
            </a:r>
            <a:endParaRPr lang="en-US" altLang="zh-CN" dirty="0" smtClean="0">
              <a:latin typeface="YaHei Consolas Hybrid" pitchFamily="49" charset="-122"/>
              <a:ea typeface="YaHei Consolas Hybrid" pitchFamily="49" charset="-122"/>
            </a:endParaRPr>
          </a:p>
          <a:p>
            <a:pPr marL="228600" marR="0" indent="-228600" algn="l" defTabSz="914400" rtl="0" eaLnBrk="1" fontAlgn="base" latinLnBrk="0" hangingPunct="1">
              <a:lnSpc>
                <a:spcPct val="100000"/>
              </a:lnSpc>
              <a:spcBef>
                <a:spcPct val="30000"/>
              </a:spcBef>
              <a:spcAft>
                <a:spcPct val="0"/>
              </a:spcAft>
              <a:buClrTx/>
              <a:buSzTx/>
              <a:buFontTx/>
              <a:buAutoNum type="arabicPeriod"/>
              <a:tabLst/>
              <a:defRPr/>
            </a:pPr>
            <a:r>
              <a:rPr lang="zh-CN" altLang="en-US" dirty="0" smtClean="0">
                <a:latin typeface="YaHei Consolas Hybrid" pitchFamily="49" charset="-122"/>
                <a:ea typeface="YaHei Consolas Hybrid" pitchFamily="49" charset="-122"/>
              </a:rPr>
              <a:t>比如探测出一个站点根路径下的应用是亿邮了，那么它下面基本上就不会存在</a:t>
            </a:r>
            <a:r>
              <a:rPr lang="en-US" altLang="zh-CN" dirty="0" err="1" smtClean="0">
                <a:latin typeface="YaHei Consolas Hybrid" pitchFamily="49" charset="-122"/>
                <a:ea typeface="YaHei Consolas Hybrid" pitchFamily="49" charset="-122"/>
              </a:rPr>
              <a:t>bbs</a:t>
            </a:r>
            <a:r>
              <a:rPr lang="zh-CN" altLang="en-US" dirty="0" smtClean="0">
                <a:latin typeface="YaHei Consolas Hybrid" pitchFamily="49" charset="-122"/>
                <a:ea typeface="YaHei Consolas Hybrid" pitchFamily="49" charset="-122"/>
              </a:rPr>
              <a:t>，</a:t>
            </a:r>
            <a:r>
              <a:rPr lang="en-US" altLang="zh-CN" dirty="0" smtClean="0">
                <a:latin typeface="YaHei Consolas Hybrid" pitchFamily="49" charset="-122"/>
                <a:ea typeface="YaHei Consolas Hybrid" pitchFamily="49" charset="-122"/>
              </a:rPr>
              <a:t>blog</a:t>
            </a:r>
            <a:r>
              <a:rPr lang="zh-CN" altLang="en-US" dirty="0" smtClean="0">
                <a:latin typeface="YaHei Consolas Hybrid" pitchFamily="49" charset="-122"/>
                <a:ea typeface="YaHei Consolas Hybrid" pitchFamily="49" charset="-122"/>
              </a:rPr>
              <a:t>，</a:t>
            </a:r>
            <a:r>
              <a:rPr lang="en-US" altLang="zh-CN" dirty="0" smtClean="0">
                <a:latin typeface="YaHei Consolas Hybrid" pitchFamily="49" charset="-122"/>
                <a:ea typeface="YaHei Consolas Hybrid" pitchFamily="49" charset="-122"/>
              </a:rPr>
              <a:t>wiki</a:t>
            </a:r>
            <a:r>
              <a:rPr lang="zh-CN" altLang="en-US" dirty="0" smtClean="0">
                <a:latin typeface="YaHei Consolas Hybrid" pitchFamily="49" charset="-122"/>
                <a:ea typeface="YaHei Consolas Hybrid" pitchFamily="49" charset="-122"/>
              </a:rPr>
              <a:t>等任何的内容管理的应用了。继续比较下去没有什么意义，就可以直接结束了。</a:t>
            </a:r>
            <a:endParaRPr lang="en-US" altLang="zh-CN" dirty="0" smtClean="0">
              <a:latin typeface="YaHei Consolas Hybrid" pitchFamily="49" charset="-122"/>
              <a:ea typeface="YaHei Consolas Hybrid" pitchFamily="49" charset="-122"/>
            </a:endParaRPr>
          </a:p>
          <a:p>
            <a:r>
              <a:rPr lang="en-US" altLang="zh-CN" baseline="0" dirty="0" smtClean="0"/>
              <a:t>6. </a:t>
            </a:r>
            <a:r>
              <a:rPr lang="zh-CN" altLang="en-US" baseline="0" dirty="0" smtClean="0"/>
              <a:t>一般正常运营的网站不会整天换网站应用的。缓存</a:t>
            </a:r>
            <a:r>
              <a:rPr lang="en-US" altLang="zh-CN" baseline="0" dirty="0" smtClean="0"/>
              <a:t>1</a:t>
            </a:r>
            <a:r>
              <a:rPr lang="zh-CN" altLang="en-US" baseline="0" dirty="0" smtClean="0"/>
              <a:t>个月，每个月最多对一个站点探测一次。也是体现了前面减少请求次数的理念。</a:t>
            </a:r>
            <a:endParaRPr lang="en-US" altLang="zh-CN" baseline="0"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5363"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dirty="0" smtClean="0"/>
              <a:t>我们事先定好了妹子的特征，发现这个目标符合妹纸的大部分特征，兴冲冲的上去搭讪，</a:t>
            </a:r>
            <a:endParaRPr lang="en-US" altLang="zh-CN" dirty="0" smtClean="0"/>
          </a:p>
          <a:p>
            <a:r>
              <a:rPr lang="zh-CN" altLang="en-US" dirty="0" smtClean="0"/>
              <a:t>结果悲剧的是，发生误报了，这妹子他实际上是一个汉子，这不是女汉子啊，是真汉子！</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前面说到探测方法，看似没问题，但是大规模执行中就会遇到各种各样的问题。</a:t>
            </a:r>
            <a:endParaRPr lang="en-US" altLang="zh-CN" dirty="0" smtClean="0"/>
          </a:p>
          <a:p>
            <a:r>
              <a:rPr lang="zh-CN" altLang="en-US" dirty="0" smtClean="0"/>
              <a:t>林子大了，什么鸟都会有，有些管理员把</a:t>
            </a:r>
            <a:r>
              <a:rPr lang="en-US" altLang="zh-CN" dirty="0" smtClean="0"/>
              <a:t>Apache</a:t>
            </a:r>
            <a:r>
              <a:rPr lang="zh-CN" altLang="en-US" dirty="0" smtClean="0"/>
              <a:t>伪装成</a:t>
            </a:r>
            <a:r>
              <a:rPr lang="en-US" altLang="zh-CN" dirty="0" smtClean="0"/>
              <a:t>IIS,</a:t>
            </a:r>
            <a:r>
              <a:rPr lang="zh-CN" altLang="en-US" dirty="0" smtClean="0"/>
              <a:t>把</a:t>
            </a:r>
            <a:r>
              <a:rPr lang="en-US" altLang="zh-CN" dirty="0" err="1" smtClean="0"/>
              <a:t>Nginx</a:t>
            </a:r>
            <a:r>
              <a:rPr lang="zh-CN" altLang="en-US" dirty="0" smtClean="0"/>
              <a:t>伪装成得很甜美的汉子</a:t>
            </a:r>
            <a:r>
              <a:rPr lang="en-US" altLang="zh-CN" dirty="0" smtClean="0"/>
              <a:t>Apache</a:t>
            </a:r>
            <a:r>
              <a:rPr lang="zh-CN" altLang="en-US" dirty="0" smtClean="0"/>
              <a:t>，我们也不需要费力气去拆穿他们的伪装。</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在大数据面前，我们允许有一定的误报率，</a:t>
            </a:r>
            <a:r>
              <a:rPr lang="en-US" altLang="zh-CN" dirty="0" smtClean="0"/>
              <a:t>100</a:t>
            </a:r>
            <a:r>
              <a:rPr lang="zh-CN" altLang="en-US" dirty="0" smtClean="0"/>
              <a:t>条符合规则的妹子里出现</a:t>
            </a:r>
            <a:r>
              <a:rPr lang="en-US" altLang="zh-CN" dirty="0" smtClean="0"/>
              <a:t>1</a:t>
            </a:r>
            <a:r>
              <a:rPr lang="zh-CN" altLang="en-US" dirty="0" smtClean="0"/>
              <a:t>个长我觉得也可以接受。</a:t>
            </a:r>
            <a:endParaRPr lang="en-US" altLang="zh-CN" dirty="0" smtClean="0"/>
          </a:p>
          <a:p>
            <a:r>
              <a:rPr lang="zh-CN" altLang="en-US" dirty="0" smtClean="0"/>
              <a:t>作为一个讲礼貌的有原则的人，你只需要根据外表去判断对方性别就好了，判断错了就错了，不必为了结果精准而去撕掉人家的衣服。</a:t>
            </a:r>
            <a:endParaRPr lang="en-US" altLang="zh-CN" dirty="0" smtClean="0"/>
          </a:p>
          <a:p>
            <a:r>
              <a:rPr lang="zh-CN" altLang="en-US" dirty="0" smtClean="0"/>
              <a:t>而</a:t>
            </a:r>
            <a:r>
              <a:rPr lang="zh-CN" altLang="en-US" dirty="0" smtClean="0"/>
              <a:t>漏报，原因也有很多种，比如规则过于严格，或因为网络故障，或有</a:t>
            </a:r>
            <a:r>
              <a:rPr lang="en-US" altLang="zh-CN" dirty="0" smtClean="0"/>
              <a:t>WAF</a:t>
            </a:r>
            <a:r>
              <a:rPr lang="zh-CN" altLang="en-US" dirty="0" smtClean="0"/>
              <a:t>阻止了指纹探测，或对方在墙外等。</a:t>
            </a:r>
            <a:endParaRPr lang="en-US" altLang="zh-CN" dirty="0" smtClean="0"/>
          </a:p>
          <a:p>
            <a:r>
              <a:rPr lang="zh-CN" altLang="en-US" dirty="0" smtClean="0"/>
              <a:t>误报和漏报是一对永恒的矛盾，实际项目中如何取舍呢？</a:t>
            </a:r>
            <a:endParaRPr lang="en-US" altLang="zh-CN" dirty="0" smtClean="0"/>
          </a:p>
          <a:p>
            <a:r>
              <a:rPr lang="zh-CN" altLang="en-US" dirty="0" smtClean="0"/>
              <a:t>我们的经验是，更重视误报的处理。</a:t>
            </a:r>
            <a:endParaRPr lang="en-US" altLang="zh-CN" dirty="0" smtClean="0"/>
          </a:p>
          <a:p>
            <a:r>
              <a:rPr lang="zh-CN" altLang="en-US" dirty="0" smtClean="0"/>
              <a:t>因为漏报只要不是特别严重，对结果的影响一般不会太大，发现漏报的情况，可以很方便的增加识别规则进行补救，成本很低。</a:t>
            </a:r>
            <a:endParaRPr lang="en-US" altLang="zh-CN" dirty="0" smtClean="0"/>
          </a:p>
          <a:p>
            <a:r>
              <a:rPr lang="zh-CN" altLang="en-US" dirty="0" smtClean="0"/>
              <a:t>而误报，会污染数据库中的数据，清理起来成本比较高，并且还会影响统计数据结果。</a:t>
            </a:r>
            <a:endParaRPr lang="en-US" altLang="zh-CN" dirty="0" smtClean="0"/>
          </a:p>
          <a:p>
            <a:endParaRPr lang="zh-CN"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5363"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endParaRPr lang="zh-CN"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5363"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en-US" altLang="zh-CN" dirty="0" smtClean="0"/>
              <a:t>1. </a:t>
            </a:r>
            <a:r>
              <a:rPr lang="en-US" altLang="zh-CN" dirty="0" err="1" smtClean="0"/>
              <a:t>Openjdk</a:t>
            </a:r>
            <a:r>
              <a:rPr lang="zh-CN" altLang="en-US" dirty="0" smtClean="0"/>
              <a:t>总是遇到诡异的问题，百思不得其解。换用</a:t>
            </a:r>
            <a:r>
              <a:rPr lang="en-US" altLang="zh-CN" dirty="0" smtClean="0"/>
              <a:t>Oracle</a:t>
            </a:r>
            <a:r>
              <a:rPr lang="zh-CN" altLang="en-US" dirty="0" smtClean="0"/>
              <a:t>官方的闭源</a:t>
            </a:r>
            <a:r>
              <a:rPr lang="en-US" altLang="zh-CN" dirty="0" smtClean="0"/>
              <a:t>jdk7</a:t>
            </a:r>
            <a:r>
              <a:rPr lang="zh-CN" altLang="en-US" dirty="0" smtClean="0"/>
              <a:t>就好了。</a:t>
            </a:r>
            <a:endParaRPr lang="en-US" altLang="zh-CN" dirty="0" smtClean="0"/>
          </a:p>
          <a:p>
            <a:r>
              <a:rPr lang="en-US" altLang="zh-CN" dirty="0" smtClean="0"/>
              <a:t>2. </a:t>
            </a:r>
            <a:r>
              <a:rPr lang="zh-CN" altLang="en-US" dirty="0" smtClean="0"/>
              <a:t>请确保</a:t>
            </a:r>
            <a:r>
              <a:rPr lang="en-US" altLang="zh-CN" dirty="0" smtClean="0"/>
              <a:t>ES_MIN_MEM</a:t>
            </a:r>
            <a:r>
              <a:rPr lang="zh-CN" altLang="en-US" dirty="0" smtClean="0"/>
              <a:t>和</a:t>
            </a:r>
            <a:r>
              <a:rPr lang="en-US" altLang="zh-CN" dirty="0" smtClean="0"/>
              <a:t>ES_MAX_MEM</a:t>
            </a:r>
            <a:r>
              <a:rPr lang="zh-CN" altLang="en-US" dirty="0" smtClean="0"/>
              <a:t>的值是一样的，并且能够为</a:t>
            </a:r>
            <a:r>
              <a:rPr lang="en-US" altLang="zh-CN" dirty="0" err="1" smtClean="0"/>
              <a:t>ElasticSearch</a:t>
            </a:r>
            <a:r>
              <a:rPr lang="zh-CN" altLang="en-US" dirty="0" smtClean="0"/>
              <a:t>分配足够的内在，并为系统操作保留足够的内存。</a:t>
            </a:r>
            <a:endParaRPr lang="en-US" altLang="zh-CN" dirty="0" smtClean="0"/>
          </a:p>
          <a:p>
            <a:r>
              <a:rPr lang="en-US" altLang="zh-CN" dirty="0" smtClean="0"/>
              <a:t>3.</a:t>
            </a:r>
            <a:r>
              <a:rPr lang="en-US" altLang="zh-CN" baseline="0" dirty="0" smtClean="0"/>
              <a:t> JVM</a:t>
            </a:r>
            <a:r>
              <a:rPr lang="zh-CN" altLang="en-US" baseline="0" dirty="0" smtClean="0"/>
              <a:t>开始交换时，</a:t>
            </a:r>
            <a:r>
              <a:rPr lang="en-US" altLang="zh-CN" baseline="0" dirty="0" err="1" smtClean="0"/>
              <a:t>ElasticSearch</a:t>
            </a:r>
            <a:r>
              <a:rPr lang="zh-CN" altLang="en-US" baseline="0" dirty="0" smtClean="0"/>
              <a:t>表现并不好：你需要保障</a:t>
            </a:r>
            <a:r>
              <a:rPr lang="en-US" altLang="zh-CN" baseline="0" dirty="0" smtClean="0"/>
              <a:t>JVM</a:t>
            </a:r>
            <a:r>
              <a:rPr lang="zh-CN" altLang="en-US" baseline="0" dirty="0" smtClean="0"/>
              <a:t>不进行交换，可以将</a:t>
            </a:r>
            <a:r>
              <a:rPr lang="en-US" altLang="zh-CN" baseline="0" dirty="0" err="1" smtClean="0"/>
              <a:t>bootstrap.mlockall</a:t>
            </a:r>
            <a:r>
              <a:rPr lang="zh-CN" altLang="en-US" baseline="0" dirty="0" smtClean="0"/>
              <a:t>设置为</a:t>
            </a:r>
            <a:r>
              <a:rPr lang="en-US" altLang="zh-CN" baseline="0" dirty="0" smtClean="0"/>
              <a:t>true</a:t>
            </a:r>
            <a:r>
              <a:rPr lang="zh-CN" altLang="en-US" baseline="0" dirty="0" smtClean="0"/>
              <a:t>禁止交换：</a:t>
            </a:r>
          </a:p>
          <a:p>
            <a:r>
              <a:rPr lang="en-US" altLang="zh-CN" baseline="0" dirty="0" err="1" smtClean="0"/>
              <a:t>bootstrap.mlockall</a:t>
            </a:r>
            <a:r>
              <a:rPr lang="en-US" altLang="zh-CN" baseline="0" dirty="0" smtClean="0"/>
              <a:t>: true</a:t>
            </a:r>
          </a:p>
          <a:p>
            <a:r>
              <a:rPr lang="en-US" altLang="zh-CN" baseline="0" dirty="0" smtClean="0"/>
              <a:t>4,5,6</a:t>
            </a:r>
            <a:r>
              <a:rPr lang="zh-CN" altLang="en-US" baseline="0" dirty="0" smtClean="0"/>
              <a:t>：</a:t>
            </a:r>
            <a:r>
              <a:rPr lang="en-US" altLang="zh-CN" baseline="0" dirty="0" smtClean="0"/>
              <a:t>out </a:t>
            </a:r>
            <a:r>
              <a:rPr lang="en-US" altLang="zh-CN" baseline="0" dirty="0" smtClean="0"/>
              <a:t>of memory</a:t>
            </a:r>
            <a:r>
              <a:rPr lang="zh-CN" altLang="en-US" baseline="0" dirty="0" smtClean="0"/>
              <a:t>错误  </a:t>
            </a:r>
            <a:endParaRPr lang="en-US" altLang="zh-CN" baseline="0" dirty="0" smtClean="0"/>
          </a:p>
          <a:p>
            <a:r>
              <a:rPr lang="zh-CN" altLang="en-US" baseline="0" dirty="0" smtClean="0"/>
              <a:t>因为</a:t>
            </a:r>
            <a:r>
              <a:rPr lang="zh-CN" altLang="en-US" baseline="0" dirty="0" smtClean="0"/>
              <a:t>默认情况下</a:t>
            </a:r>
            <a:r>
              <a:rPr lang="en-US" altLang="zh-CN" baseline="0" dirty="0" err="1" smtClean="0"/>
              <a:t>es</a:t>
            </a:r>
            <a:r>
              <a:rPr lang="zh-CN" altLang="en-US" baseline="0" dirty="0" smtClean="0"/>
              <a:t>对字段数据缓存（</a:t>
            </a:r>
            <a:r>
              <a:rPr lang="en-US" altLang="zh-CN" baseline="0" dirty="0" smtClean="0"/>
              <a:t>Field Data Cache</a:t>
            </a:r>
            <a:r>
              <a:rPr lang="zh-CN" altLang="en-US" baseline="0" dirty="0" smtClean="0"/>
              <a:t>）大小是无限制的，查询时会把字段值放到内存，特别是</a:t>
            </a:r>
            <a:r>
              <a:rPr lang="en-US" altLang="zh-CN" baseline="0" dirty="0" smtClean="0"/>
              <a:t>facet</a:t>
            </a:r>
            <a:r>
              <a:rPr lang="zh-CN" altLang="en-US" baseline="0" dirty="0" smtClean="0"/>
              <a:t>查询，对内存要求非常高，它会把结果都放在内存，然后进行排序等操作，一直使用内存，直到内存用完，当内存不够用时就有可能出现</a:t>
            </a:r>
            <a:r>
              <a:rPr lang="en-US" altLang="zh-CN" baseline="0" dirty="0" smtClean="0"/>
              <a:t>out of memory</a:t>
            </a:r>
            <a:r>
              <a:rPr lang="zh-CN" altLang="en-US" baseline="0" dirty="0" smtClean="0"/>
              <a:t>错误。 </a:t>
            </a:r>
            <a:endParaRPr lang="en-US" altLang="zh-CN" baseline="0" dirty="0" smtClean="0"/>
          </a:p>
          <a:p>
            <a:r>
              <a:rPr lang="zh-CN" altLang="en-US" baseline="0" dirty="0" smtClean="0"/>
              <a:t>解决方法： </a:t>
            </a:r>
            <a:endParaRPr lang="en-US" altLang="zh-CN" baseline="0" dirty="0" smtClean="0"/>
          </a:p>
          <a:p>
            <a:r>
              <a:rPr lang="zh-CN" altLang="en-US" baseline="0" dirty="0" smtClean="0"/>
              <a:t> </a:t>
            </a:r>
            <a:r>
              <a:rPr lang="zh-CN" altLang="en-US" baseline="0" dirty="0" smtClean="0"/>
              <a:t>（</a:t>
            </a:r>
            <a:r>
              <a:rPr lang="en-US" altLang="zh-CN" baseline="0" dirty="0" smtClean="0"/>
              <a:t>1</a:t>
            </a:r>
            <a:r>
              <a:rPr lang="zh-CN" altLang="en-US" baseline="0" dirty="0" smtClean="0"/>
              <a:t>）设置</a:t>
            </a:r>
            <a:r>
              <a:rPr lang="en-US" altLang="zh-CN" baseline="0" dirty="0" err="1" smtClean="0"/>
              <a:t>es</a:t>
            </a:r>
            <a:r>
              <a:rPr lang="zh-CN" altLang="en-US" baseline="0" dirty="0" smtClean="0"/>
              <a:t>的缓存类型为</a:t>
            </a:r>
            <a:r>
              <a:rPr lang="en-US" altLang="zh-CN" baseline="0" dirty="0" smtClean="0"/>
              <a:t>Soft Reference</a:t>
            </a:r>
            <a:r>
              <a:rPr lang="zh-CN" altLang="en-US" baseline="0" dirty="0" smtClean="0"/>
              <a:t>，它的主要特点是据有较强的引用功能。只有当内存不够的时候，才进行回收这类内存，因此在内存足够的时候，它们通常不被回收。</a:t>
            </a:r>
            <a:endParaRPr lang="en-US" altLang="zh-CN" baseline="0" dirty="0" smtClean="0"/>
          </a:p>
          <a:p>
            <a:r>
              <a:rPr lang="zh-CN" altLang="en-US" baseline="0" dirty="0" smtClean="0"/>
              <a:t>另外，这些引用对象还能保证在</a:t>
            </a:r>
            <a:r>
              <a:rPr lang="en-US" altLang="zh-CN" baseline="0" dirty="0" smtClean="0"/>
              <a:t>Java</a:t>
            </a:r>
            <a:r>
              <a:rPr lang="zh-CN" altLang="en-US" baseline="0" dirty="0" smtClean="0"/>
              <a:t>抛出</a:t>
            </a:r>
            <a:r>
              <a:rPr lang="en-US" altLang="zh-CN" baseline="0" dirty="0" err="1" smtClean="0"/>
              <a:t>OutOfMemory</a:t>
            </a:r>
            <a:r>
              <a:rPr lang="en-US" altLang="zh-CN" baseline="0" dirty="0" smtClean="0"/>
              <a:t> </a:t>
            </a:r>
            <a:r>
              <a:rPr lang="zh-CN" altLang="en-US" baseline="0" dirty="0" smtClean="0"/>
              <a:t>异常之前，被设置为</a:t>
            </a:r>
            <a:r>
              <a:rPr lang="en-US" altLang="zh-CN" baseline="0" dirty="0" smtClean="0"/>
              <a:t>null</a:t>
            </a:r>
            <a:r>
              <a:rPr lang="zh-CN" altLang="en-US" baseline="0" dirty="0" smtClean="0"/>
              <a:t>。它可以用于实现一些常用图片的缓存，实现</a:t>
            </a:r>
            <a:r>
              <a:rPr lang="en-US" altLang="zh-CN" baseline="0" dirty="0" smtClean="0"/>
              <a:t>Cache</a:t>
            </a:r>
            <a:r>
              <a:rPr lang="zh-CN" altLang="en-US" baseline="0" dirty="0" smtClean="0"/>
              <a:t>的功能，保证最大限度的使用内存而不引起</a:t>
            </a:r>
            <a:r>
              <a:rPr lang="en-US" altLang="zh-CN" baseline="0" dirty="0" err="1" smtClean="0"/>
              <a:t>OutOfMemory</a:t>
            </a:r>
            <a:r>
              <a:rPr lang="zh-CN" altLang="en-US" baseline="0" dirty="0" smtClean="0"/>
              <a:t>。</a:t>
            </a:r>
            <a:endParaRPr lang="en-US" altLang="zh-CN" baseline="0" dirty="0" smtClean="0"/>
          </a:p>
          <a:p>
            <a:r>
              <a:rPr lang="zh-CN" altLang="en-US" baseline="0" dirty="0" smtClean="0"/>
              <a:t>在</a:t>
            </a:r>
            <a:r>
              <a:rPr lang="en-US" altLang="zh-CN" baseline="0" dirty="0" err="1" smtClean="0"/>
              <a:t>es</a:t>
            </a:r>
            <a:r>
              <a:rPr lang="zh-CN" altLang="en-US" baseline="0" dirty="0" smtClean="0"/>
              <a:t>的配置文件加上</a:t>
            </a:r>
            <a:r>
              <a:rPr lang="en-US" altLang="zh-CN" baseline="0" dirty="0" err="1" smtClean="0"/>
              <a:t>index.cache.field.type</a:t>
            </a:r>
            <a:r>
              <a:rPr lang="en-US" altLang="zh-CN" baseline="0" dirty="0" smtClean="0"/>
              <a:t>: soft</a:t>
            </a:r>
            <a:r>
              <a:rPr lang="zh-CN" altLang="en-US" baseline="0" dirty="0" smtClean="0"/>
              <a:t>即可。  </a:t>
            </a:r>
            <a:endParaRPr lang="en-US" altLang="zh-CN" baseline="0" dirty="0" smtClean="0"/>
          </a:p>
          <a:p>
            <a:r>
              <a:rPr lang="zh-CN" altLang="en-US" baseline="0" dirty="0" smtClean="0"/>
              <a:t>（</a:t>
            </a:r>
            <a:r>
              <a:rPr lang="en-US" altLang="zh-CN" baseline="0" dirty="0" smtClean="0"/>
              <a:t>2</a:t>
            </a:r>
            <a:r>
              <a:rPr lang="zh-CN" altLang="en-US" baseline="0" dirty="0" smtClean="0"/>
              <a:t>）设置</a:t>
            </a:r>
            <a:r>
              <a:rPr lang="en-US" altLang="zh-CN" baseline="0" dirty="0" err="1" smtClean="0"/>
              <a:t>es</a:t>
            </a:r>
            <a:r>
              <a:rPr lang="zh-CN" altLang="en-US" baseline="0" dirty="0" smtClean="0"/>
              <a:t>最大缓存数据条数和缓存失效时间，通过设置</a:t>
            </a:r>
            <a:r>
              <a:rPr lang="en-US" altLang="zh-CN" baseline="0" dirty="0" err="1" smtClean="0"/>
              <a:t>index.cache.field.max_size</a:t>
            </a:r>
            <a:r>
              <a:rPr lang="en-US" altLang="zh-CN" baseline="0" dirty="0" smtClean="0"/>
              <a:t>: 50000</a:t>
            </a:r>
            <a:r>
              <a:rPr lang="zh-CN" altLang="en-US" baseline="0" dirty="0" smtClean="0"/>
              <a:t>来把缓存</a:t>
            </a:r>
            <a:r>
              <a:rPr lang="en-US" altLang="zh-CN" baseline="0" dirty="0" smtClean="0"/>
              <a:t>field</a:t>
            </a:r>
            <a:r>
              <a:rPr lang="zh-CN" altLang="en-US" baseline="0" dirty="0" smtClean="0"/>
              <a:t>的最大值设置为</a:t>
            </a:r>
            <a:r>
              <a:rPr lang="en-US" altLang="zh-CN" baseline="0" dirty="0" smtClean="0"/>
              <a:t>50000</a:t>
            </a:r>
            <a:r>
              <a:rPr lang="zh-CN" altLang="en-US" baseline="0" dirty="0" smtClean="0"/>
              <a:t>，设置</a:t>
            </a:r>
            <a:r>
              <a:rPr lang="en-US" altLang="zh-CN" baseline="0" dirty="0" err="1" smtClean="0"/>
              <a:t>index.cache.field.expire</a:t>
            </a:r>
            <a:r>
              <a:rPr lang="en-US" altLang="zh-CN" baseline="0" dirty="0" smtClean="0"/>
              <a:t>: 10m</a:t>
            </a:r>
            <a:r>
              <a:rPr lang="zh-CN" altLang="en-US" baseline="0" dirty="0" smtClean="0"/>
              <a:t>把过期时间设置成</a:t>
            </a:r>
            <a:r>
              <a:rPr lang="en-US" altLang="zh-CN" baseline="0" dirty="0" smtClean="0"/>
              <a:t>10</a:t>
            </a:r>
            <a:r>
              <a:rPr lang="zh-CN" altLang="en-US" baseline="0" dirty="0" smtClean="0"/>
              <a:t>分钟</a:t>
            </a:r>
            <a:endParaRPr lang="zh-CN"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5362"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5363"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pPr marL="228600" indent="-228600">
              <a:buAutoNum type="arabicPeriod"/>
            </a:pPr>
            <a:r>
              <a:rPr lang="zh-CN" altLang="en-US" dirty="0" smtClean="0"/>
              <a:t>避免因为更新频繁时导致查询性能大幅度下降。</a:t>
            </a:r>
            <a:endParaRPr lang="en-US" altLang="zh-CN" dirty="0" smtClean="0"/>
          </a:p>
          <a:p>
            <a:pPr marL="228600" marR="0" indent="-228600" algn="l" defTabSz="914400" rtl="0" eaLnBrk="1" fontAlgn="base" latinLnBrk="0" hangingPunct="1">
              <a:lnSpc>
                <a:spcPct val="100000"/>
              </a:lnSpc>
              <a:spcBef>
                <a:spcPct val="30000"/>
              </a:spcBef>
              <a:spcAft>
                <a:spcPct val="0"/>
              </a:spcAft>
              <a:buClrTx/>
              <a:buSzTx/>
              <a:buFontTx/>
              <a:buAutoNum type="arabicPeriod"/>
              <a:tabLst/>
              <a:defRPr/>
            </a:pPr>
            <a:r>
              <a:rPr lang="en-US" altLang="zh-CN" dirty="0" smtClean="0">
                <a:latin typeface="YaHei Consolas Hybrid" pitchFamily="49" charset="-122"/>
                <a:ea typeface="YaHei Consolas Hybrid" pitchFamily="49" charset="-122"/>
              </a:rPr>
              <a:t>River</a:t>
            </a:r>
            <a:r>
              <a:rPr lang="zh-CN" altLang="en-US" dirty="0" smtClean="0">
                <a:latin typeface="YaHei Consolas Hybrid" pitchFamily="49" charset="-122"/>
                <a:ea typeface="YaHei Consolas Hybrid" pitchFamily="49" charset="-122"/>
              </a:rPr>
              <a:t>导入数据时速度不太好控制，为了避免</a:t>
            </a:r>
            <a:r>
              <a:rPr lang="en-US" altLang="zh-CN" dirty="0" smtClean="0">
                <a:latin typeface="YaHei Consolas Hybrid" pitchFamily="49" charset="-122"/>
                <a:ea typeface="YaHei Consolas Hybrid" pitchFamily="49" charset="-122"/>
              </a:rPr>
              <a:t>ES</a:t>
            </a:r>
            <a:r>
              <a:rPr lang="zh-CN" altLang="en-US" dirty="0" smtClean="0">
                <a:latin typeface="YaHei Consolas Hybrid" pitchFamily="49" charset="-122"/>
                <a:ea typeface="YaHei Consolas Hybrid" pitchFamily="49" charset="-122"/>
              </a:rPr>
              <a:t>压力过大，我们每天凌晨</a:t>
            </a:r>
            <a:r>
              <a:rPr lang="en-US" altLang="zh-CN" dirty="0" smtClean="0">
                <a:latin typeface="YaHei Consolas Hybrid" pitchFamily="49" charset="-122"/>
                <a:ea typeface="YaHei Consolas Hybrid" pitchFamily="49" charset="-122"/>
              </a:rPr>
              <a:t>2</a:t>
            </a:r>
            <a:r>
              <a:rPr lang="zh-CN" altLang="en-US" dirty="0" smtClean="0">
                <a:latin typeface="YaHei Consolas Hybrid" pitchFamily="49" charset="-122"/>
                <a:ea typeface="YaHei Consolas Hybrid" pitchFamily="49" charset="-122"/>
              </a:rPr>
              <a:t>点自动运行一个同步脚本，来同步</a:t>
            </a:r>
            <a:r>
              <a:rPr lang="en-US" altLang="zh-CN" dirty="0" err="1" smtClean="0">
                <a:latin typeface="YaHei Consolas Hybrid" pitchFamily="49" charset="-122"/>
                <a:ea typeface="YaHei Consolas Hybrid" pitchFamily="49" charset="-122"/>
              </a:rPr>
              <a:t>mongodb</a:t>
            </a:r>
            <a:r>
              <a:rPr lang="zh-CN" altLang="en-US" dirty="0" smtClean="0">
                <a:latin typeface="YaHei Consolas Hybrid" pitchFamily="49" charset="-122"/>
                <a:ea typeface="YaHei Consolas Hybrid" pitchFamily="49" charset="-122"/>
              </a:rPr>
              <a:t>中前一天探测出的结果到</a:t>
            </a:r>
            <a:r>
              <a:rPr lang="en-US" altLang="zh-CN" dirty="0" smtClean="0">
                <a:latin typeface="YaHei Consolas Hybrid" pitchFamily="49" charset="-122"/>
                <a:ea typeface="YaHei Consolas Hybrid" pitchFamily="49" charset="-122"/>
              </a:rPr>
              <a:t>ES</a:t>
            </a:r>
            <a:r>
              <a:rPr lang="zh-CN" altLang="en-US" dirty="0" smtClean="0">
                <a:latin typeface="YaHei Consolas Hybrid" pitchFamily="49" charset="-122"/>
                <a:ea typeface="YaHei Consolas Hybrid" pitchFamily="49" charset="-122"/>
              </a:rPr>
              <a:t>里。</a:t>
            </a:r>
            <a:endParaRPr lang="en-US" altLang="zh-CN" dirty="0" smtClean="0">
              <a:latin typeface="YaHei Consolas Hybrid" pitchFamily="49" charset="-122"/>
              <a:ea typeface="YaHei Consolas Hybrid" pitchFamily="49"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11250" y="881063"/>
            <a:ext cx="5135563" cy="3852862"/>
          </a:xfrm>
        </p:spPr>
      </p:sp>
      <p:sp>
        <p:nvSpPr>
          <p:cNvPr id="3" name="备注占位符 2"/>
          <p:cNvSpPr>
            <a:spLocks noGrp="1"/>
          </p:cNvSpPr>
          <p:nvPr>
            <p:ph type="body" idx="1"/>
          </p:nvPr>
        </p:nvSpPr>
        <p:spPr/>
        <p:txBody>
          <a:bodyPr/>
          <a:lstStyle/>
          <a:p>
            <a:r>
              <a:rPr lang="zh-CN" altLang="en-US" dirty="0" smtClean="0"/>
              <a:t>最后，我们谈一下对未来发展的一些想法。</a:t>
            </a:r>
            <a:endParaRPr lang="en-US" altLang="zh-CN" dirty="0" smtClean="0"/>
          </a:p>
        </p:txBody>
      </p:sp>
      <p:sp>
        <p:nvSpPr>
          <p:cNvPr id="4" name="灯片编号占位符 3"/>
          <p:cNvSpPr>
            <a:spLocks noGrp="1"/>
          </p:cNvSpPr>
          <p:nvPr>
            <p:ph type="sldNum" sz="quarter" idx="10"/>
          </p:nvPr>
        </p:nvSpPr>
        <p:spPr/>
        <p:txBody>
          <a:bodyPr/>
          <a:lstStyle/>
          <a:p>
            <a:fld id="{26210104-487F-4CC7-8CD9-C2A0F62E9088}" type="slidenum">
              <a:rPr lang="zh-CN" altLang="en-US" smtClean="0"/>
              <a:pPr/>
              <a:t>38</a:t>
            </a:fld>
            <a:endParaRPr lang="zh-CN" altLang="en-US"/>
          </a:p>
        </p:txBody>
      </p:sp>
    </p:spTree>
    <p:extLst>
      <p:ext uri="{BB962C8B-B14F-4D97-AF65-F5344CB8AC3E}">
        <p14:creationId xmlns:p14="http://schemas.microsoft.com/office/powerpoint/2010/main" val="18576874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9458"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9459"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dirty="0" smtClean="0"/>
              <a:t>我们</a:t>
            </a:r>
            <a:r>
              <a:rPr lang="zh-CN" dirty="0"/>
              <a:t>会</a:t>
            </a:r>
            <a:r>
              <a:rPr lang="zh-CN" dirty="0" smtClean="0"/>
              <a:t>提供</a:t>
            </a:r>
            <a:r>
              <a:rPr lang="zh-CN" altLang="en-US" dirty="0" smtClean="0"/>
              <a:t>基于</a:t>
            </a:r>
            <a:r>
              <a:rPr lang="en-US" altLang="zh-CN" dirty="0" smtClean="0"/>
              <a:t>HTTP</a:t>
            </a:r>
            <a:r>
              <a:rPr lang="zh-CN" altLang="en-US" dirty="0" smtClean="0"/>
              <a:t>的查询</a:t>
            </a:r>
            <a:r>
              <a:rPr lang="en-US" altLang="zh-CN" dirty="0" smtClean="0"/>
              <a:t>API</a:t>
            </a:r>
            <a:r>
              <a:rPr lang="zh-CN" dirty="0" smtClean="0"/>
              <a:t>接口，</a:t>
            </a:r>
            <a:r>
              <a:rPr lang="zh-CN" altLang="en-US" dirty="0" smtClean="0"/>
              <a:t>更方便的进行网络编程使用</a:t>
            </a:r>
            <a:endParaRPr lang="en-US" altLang="zh-CN" dirty="0" smtClean="0"/>
          </a:p>
          <a:p>
            <a:r>
              <a:rPr lang="zh-CN" altLang="en-US" dirty="0" smtClean="0"/>
              <a:t>我们通过社区的互动，会逐步</a:t>
            </a:r>
            <a:r>
              <a:rPr lang="zh-CN" dirty="0" smtClean="0"/>
              <a:t>增加</a:t>
            </a:r>
            <a:r>
              <a:rPr lang="zh-CN" dirty="0"/>
              <a:t>更多</a:t>
            </a:r>
            <a:r>
              <a:rPr lang="zh-CN" dirty="0" smtClean="0"/>
              <a:t>的</a:t>
            </a:r>
            <a:r>
              <a:rPr lang="zh-CN" altLang="en-US" dirty="0" smtClean="0"/>
              <a:t>组件指纹</a:t>
            </a:r>
            <a:r>
              <a:rPr lang="zh-CN" dirty="0" smtClean="0"/>
              <a:t>。</a:t>
            </a:r>
            <a:endParaRPr lang="en-US" altLang="zh-CN" dirty="0" smtClean="0"/>
          </a:p>
          <a:p>
            <a:r>
              <a:rPr lang="zh-CN" altLang="en-US" dirty="0" smtClean="0"/>
              <a:t>未来还会增加其它一些比较常见的非</a:t>
            </a:r>
            <a:r>
              <a:rPr lang="en-US" altLang="zh-CN" dirty="0" smtClean="0"/>
              <a:t>web</a:t>
            </a:r>
            <a:r>
              <a:rPr lang="zh-CN" altLang="en-US" dirty="0" smtClean="0"/>
              <a:t>服务，比如</a:t>
            </a:r>
            <a:r>
              <a:rPr lang="en-US" altLang="zh-CN" dirty="0" smtClean="0"/>
              <a:t>telnet</a:t>
            </a:r>
            <a:r>
              <a:rPr lang="zh-CN" altLang="en-US" dirty="0" smtClean="0"/>
              <a:t>，</a:t>
            </a:r>
            <a:r>
              <a:rPr lang="en-US" altLang="zh-CN" dirty="0" err="1" smtClean="0"/>
              <a:t>smtp</a:t>
            </a:r>
            <a:r>
              <a:rPr lang="zh-CN" altLang="en-US" dirty="0" smtClean="0"/>
              <a:t>等</a:t>
            </a:r>
            <a:endParaRPr lang="zh-CN"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8"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9219"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dirty="0" smtClean="0"/>
              <a:t>既然叫搜索引擎，那么跟百度，</a:t>
            </a:r>
            <a:r>
              <a:rPr lang="en-US" altLang="zh-CN" dirty="0" err="1" smtClean="0"/>
              <a:t>google</a:t>
            </a:r>
            <a:r>
              <a:rPr lang="zh-CN" altLang="en-US" dirty="0" smtClean="0"/>
              <a:t>，</a:t>
            </a:r>
            <a:r>
              <a:rPr lang="en-US" altLang="zh-CN" dirty="0" err="1" smtClean="0"/>
              <a:t>bing</a:t>
            </a:r>
            <a:r>
              <a:rPr lang="en-US" altLang="zh-CN" baseline="0" dirty="0" smtClean="0"/>
              <a:t> </a:t>
            </a:r>
            <a:r>
              <a:rPr lang="zh-CN" altLang="en-US" dirty="0" smtClean="0"/>
              <a:t>有啥区别呢？</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zh-CN" dirty="0" smtClean="0"/>
              <a:t>zoomeye是一个</a:t>
            </a:r>
            <a:r>
              <a:rPr lang="zh-CN" altLang="en-US" dirty="0" smtClean="0"/>
              <a:t>针对网络空间中所有的</a:t>
            </a:r>
            <a:r>
              <a:rPr lang="en-US" altLang="zh-CN" dirty="0" smtClean="0"/>
              <a:t>WEB</a:t>
            </a:r>
            <a:r>
              <a:rPr lang="zh-CN" altLang="en-US" dirty="0" smtClean="0"/>
              <a:t>服务组件和网络设备而制作的</a:t>
            </a:r>
            <a:r>
              <a:rPr lang="zh-CN" altLang="zh-CN" dirty="0" smtClean="0"/>
              <a:t>搜索引擎</a:t>
            </a:r>
            <a:r>
              <a:rPr lang="zh-CN" altLang="en-US" dirty="0" smtClean="0"/>
              <a:t>，它侧重于发现网络或网站的组成部分，而不是网页内容。</a:t>
            </a:r>
            <a:endParaRPr lang="en-US" altLang="zh-CN" dirty="0" smtClean="0">
              <a:latin typeface="YaHei Consolas Hybrid" pitchFamily="49" charset="-122"/>
              <a:ea typeface="YaHei Consolas Hybrid" pitchFamily="49"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latin typeface="YaHei Consolas Hybrid" pitchFamily="49" charset="-122"/>
                <a:ea typeface="YaHei Consolas Hybrid" pitchFamily="49" charset="-122"/>
              </a:rPr>
              <a:t>包括</a:t>
            </a:r>
            <a:r>
              <a:rPr lang="en-US" altLang="zh-CN" dirty="0" smtClean="0">
                <a:latin typeface="YaHei Consolas Hybrid" pitchFamily="49" charset="-122"/>
                <a:ea typeface="YaHei Consolas Hybrid" pitchFamily="49" charset="-122"/>
              </a:rPr>
              <a:t>WEB</a:t>
            </a:r>
            <a:r>
              <a:rPr lang="zh-CN" altLang="en-US" dirty="0" smtClean="0">
                <a:latin typeface="YaHei Consolas Hybrid" pitchFamily="49" charset="-122"/>
                <a:ea typeface="YaHei Consolas Hybrid" pitchFamily="49" charset="-122"/>
              </a:rPr>
              <a:t>服务组件和网络设备</a:t>
            </a:r>
            <a:endParaRPr lang="en-US" altLang="zh-CN" dirty="0" smtClean="0"/>
          </a:p>
          <a:p>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现在做网站基本没有人会从零做起，或多或少的都会用到一些公用的组件</a:t>
            </a:r>
            <a:r>
              <a:rPr lang="zh-CN" altLang="en-US" dirty="0" smtClean="0"/>
              <a:t>。</a:t>
            </a: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黑客</a:t>
            </a:r>
            <a:r>
              <a:rPr lang="zh-CN" altLang="en-US" dirty="0" smtClean="0"/>
              <a:t>在我们的定义是：带着正义态度去行事的那群人。</a:t>
            </a:r>
          </a:p>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zh-CN" dirty="0" smtClean="0"/>
          </a:p>
          <a:p>
            <a:r>
              <a:rPr lang="zh-CN" altLang="zh-CN" dirty="0" smtClean="0"/>
              <a:t>普通意义上的漏洞研究一般都是针对微观层面的，研究漏洞的产生，利用，修补，防御。</a:t>
            </a:r>
          </a:p>
          <a:p>
            <a:r>
              <a:rPr lang="zh-CN" altLang="zh-CN" dirty="0" smtClean="0"/>
              <a:t>而zoomeye提供了一个从宏观层面做研究的机会。基于海量的数据分析。</a:t>
            </a:r>
            <a:endParaRPr lang="en-US" altLang="zh-CN" dirty="0" smtClean="0"/>
          </a:p>
          <a:p>
            <a:endParaRPr lang="en-US" altLang="zh-CN" dirty="0" smtClean="0"/>
          </a:p>
          <a:p>
            <a:r>
              <a:rPr lang="en-US" altLang="zh-CN" dirty="0" err="1" smtClean="0"/>
              <a:t>ZoomEye</a:t>
            </a:r>
            <a:r>
              <a:rPr lang="zh-CN" altLang="en-US" dirty="0" smtClean="0"/>
              <a:t>我们内部项目名叫钟馗之眼，它这个英文名是我起的，</a:t>
            </a:r>
            <a:endParaRPr lang="en-US" altLang="zh-CN" dirty="0" smtClean="0"/>
          </a:p>
          <a:p>
            <a:r>
              <a:rPr lang="zh-CN" altLang="en-US" dirty="0" smtClean="0"/>
              <a:t>玩过</a:t>
            </a:r>
            <a:r>
              <a:rPr lang="en-US" altLang="zh-CN" dirty="0" smtClean="0"/>
              <a:t>DC</a:t>
            </a:r>
            <a:r>
              <a:rPr lang="zh-CN" altLang="en-US" dirty="0" smtClean="0"/>
              <a:t>或</a:t>
            </a:r>
            <a:r>
              <a:rPr lang="en-US" altLang="zh-CN" dirty="0" smtClean="0"/>
              <a:t>DV</a:t>
            </a:r>
            <a:r>
              <a:rPr lang="zh-CN" altLang="en-US" dirty="0" smtClean="0"/>
              <a:t>的应该都熟悉镜头的</a:t>
            </a:r>
            <a:r>
              <a:rPr lang="en-US" altLang="zh-CN" dirty="0" smtClean="0"/>
              <a:t>zoom in</a:t>
            </a:r>
            <a:r>
              <a:rPr lang="zh-CN" altLang="en-US" dirty="0" smtClean="0"/>
              <a:t>和</a:t>
            </a:r>
            <a:r>
              <a:rPr lang="en-US" altLang="zh-CN" dirty="0" smtClean="0"/>
              <a:t>zoom out</a:t>
            </a:r>
            <a:r>
              <a:rPr lang="zh-CN" altLang="en-US" dirty="0" smtClean="0"/>
              <a:t>来调整焦距的长度看清远近不同的物体。</a:t>
            </a:r>
            <a:endParaRPr lang="en-US" altLang="zh-CN" dirty="0" smtClean="0"/>
          </a:p>
          <a:p>
            <a:r>
              <a:rPr lang="zh-CN" altLang="en-US" dirty="0" smtClean="0"/>
              <a:t>我们做这个项目就是为了同时从宏观和微观的角度来观察这个互联网</a:t>
            </a:r>
            <a:r>
              <a:rPr lang="zh-CN" altLang="en-US" dirty="0" smtClean="0"/>
              <a:t>。</a:t>
            </a:r>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7411"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dirty="0"/>
              <a:t>社区化，现在市面上的</a:t>
            </a:r>
            <a:r>
              <a:rPr lang="zh-CN" altLang="zh-CN" dirty="0"/>
              <a:t>web</a:t>
            </a:r>
            <a:r>
              <a:rPr lang="zh-CN" dirty="0"/>
              <a:t>应用数以万计，并且几乎每天都会有一些新的应用出现，聚集集体的智慧和力量，可以把事情做得更快更好</a:t>
            </a:r>
            <a:r>
              <a:rPr lang="zh-CN" dirty="0" smtClean="0"/>
              <a:t>。</a:t>
            </a:r>
            <a:endParaRPr lang="en-US" altLang="zh-CN" dirty="0" smtClean="0"/>
          </a:p>
          <a:p>
            <a:r>
              <a:rPr lang="zh-CN" dirty="0" smtClean="0"/>
              <a:t>众人拾柴火焰高</a:t>
            </a:r>
            <a:r>
              <a:rPr lang="zh-CN" dirty="0"/>
              <a:t>。</a:t>
            </a:r>
          </a:p>
          <a:p>
            <a:r>
              <a:rPr lang="zh-CN" dirty="0"/>
              <a:t>提交组件可以</a:t>
            </a:r>
            <a:r>
              <a:rPr lang="zh-CN" dirty="0" smtClean="0"/>
              <a:t>得到</a:t>
            </a:r>
            <a:r>
              <a:rPr lang="zh-CN" altLang="en-US" dirty="0" smtClean="0"/>
              <a:t>贡献</a:t>
            </a:r>
            <a:r>
              <a:rPr lang="zh-CN" dirty="0" smtClean="0"/>
              <a:t>积分，</a:t>
            </a:r>
            <a:r>
              <a:rPr lang="zh-CN" altLang="en-US" dirty="0" smtClean="0"/>
              <a:t>积分累积，用户可以成长到更高级别，也</a:t>
            </a:r>
            <a:r>
              <a:rPr lang="zh-CN" dirty="0" smtClean="0"/>
              <a:t>会</a:t>
            </a:r>
            <a:r>
              <a:rPr lang="zh-CN" dirty="0"/>
              <a:t>有更多的福利</a:t>
            </a:r>
            <a:r>
              <a:rPr lang="zh-CN" dirty="0" smtClean="0"/>
              <a:t>。</a:t>
            </a:r>
            <a:endParaRPr lang="en-US" altLang="zh-CN" dirty="0" smtClean="0"/>
          </a:p>
          <a:p>
            <a:r>
              <a:rPr lang="zh-CN" altLang="en-US" dirty="0" smtClean="0"/>
              <a:t>大家一起完善</a:t>
            </a:r>
            <a:r>
              <a:rPr lang="zh-CN" altLang="zh-CN" dirty="0" smtClean="0"/>
              <a:t>组件库</a:t>
            </a:r>
            <a:r>
              <a:rPr lang="zh-CN" altLang="en-US" dirty="0" smtClean="0"/>
              <a:t>，</a:t>
            </a:r>
            <a:r>
              <a:rPr lang="en-US" altLang="zh-CN" dirty="0" err="1" smtClean="0"/>
              <a:t>ZoomEye</a:t>
            </a:r>
            <a:r>
              <a:rPr lang="zh-CN" altLang="en-US" dirty="0" smtClean="0"/>
              <a:t>也会以更全的更好的结果来</a:t>
            </a:r>
            <a:r>
              <a:rPr lang="zh-CN" altLang="zh-CN" dirty="0" smtClean="0"/>
              <a:t>服务大家</a:t>
            </a:r>
            <a:r>
              <a:rPr lang="zh-CN" altLang="en-US" dirty="0" smtClean="0"/>
              <a:t>，形成</a:t>
            </a:r>
            <a:r>
              <a:rPr lang="zh-CN" altLang="zh-CN" dirty="0" smtClean="0"/>
              <a:t>良性循环</a:t>
            </a:r>
            <a:r>
              <a:rPr lang="zh-CN" altLang="en-US" dirty="0" smtClean="0"/>
              <a:t>。</a:t>
            </a:r>
            <a:endParaRPr lang="zh-CN"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7411"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endParaRPr lang="zh-CN"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7410"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17411"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endParaRPr lang="zh-CN"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6"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21507"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dirty="0" smtClean="0"/>
              <a:t>下一代根据特征概率统计来推测应用类型的应用识别引擎。</a:t>
            </a:r>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6"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21507"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dirty="0" smtClean="0"/>
              <a:t>这个</a:t>
            </a:r>
            <a:r>
              <a:rPr lang="zh-CN" dirty="0"/>
              <a:t>地方也许会有争议，但是即便没有</a:t>
            </a:r>
            <a:r>
              <a:rPr lang="zh-CN" altLang="zh-CN" dirty="0"/>
              <a:t>ZoomEye</a:t>
            </a:r>
            <a:r>
              <a:rPr lang="zh-CN" dirty="0"/>
              <a:t>，基于各种传统搜索引擎也是能批量的找某类应用的，只是稍稍麻烦一点而已</a:t>
            </a:r>
            <a:r>
              <a:rPr lang="zh-CN" dirty="0" smtClean="0"/>
              <a:t>。</a:t>
            </a:r>
            <a:endParaRPr lang="zh-CN" dirty="0"/>
          </a:p>
        </p:txBody>
      </p:sp>
    </p:spTree>
  </p:cSld>
  <p:clrMapOvr>
    <a:overrideClrMapping bg1="lt1" tx1="dk1" bg2="lt2" tx2="dk2" accent1="accent1" accent2="accent2" accent3="accent3" accent4="accent4" accent5="accent5" accent6="accent6" hlink="hlink" folHlink="folHlink"/>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23555"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dirty="0" smtClean="0"/>
              <a:t>感谢</a:t>
            </a:r>
            <a:r>
              <a:rPr lang="zh-CN" dirty="0" smtClean="0"/>
              <a:t>我</a:t>
            </a:r>
            <a:r>
              <a:rPr lang="zh-CN" dirty="0"/>
              <a:t>神一样</a:t>
            </a:r>
            <a:r>
              <a:rPr lang="zh-CN" dirty="0" smtClean="0"/>
              <a:t>的</a:t>
            </a:r>
            <a:r>
              <a:rPr lang="zh-CN" altLang="en-US" dirty="0" smtClean="0"/>
              <a:t>小伙伴</a:t>
            </a:r>
            <a:r>
              <a:rPr lang="zh-CN" dirty="0" smtClean="0"/>
              <a:t>们！</a:t>
            </a:r>
            <a:endParaRPr lang="en-US" altLang="zh-CN" dirty="0" smtClean="0"/>
          </a:p>
          <a:p>
            <a:r>
              <a:rPr lang="zh-CN" altLang="en-US" dirty="0" smtClean="0"/>
              <a:t>希望更多基友和妹子加入我们。</a:t>
            </a:r>
            <a:endParaRPr lang="en-US" altLang="zh-CN" dirty="0" smtClean="0"/>
          </a:p>
          <a:p>
            <a:r>
              <a:rPr lang="zh-CN" altLang="en-US" dirty="0" smtClean="0"/>
              <a:t>技术方面的探讨可以加我：</a:t>
            </a:r>
            <a:r>
              <a:rPr lang="en-US" altLang="zh-CN" baseline="0" dirty="0" smtClean="0"/>
              <a:t> </a:t>
            </a:r>
          </a:p>
          <a:p>
            <a:r>
              <a:rPr lang="en-US" altLang="zh-CN" dirty="0" smtClean="0"/>
              <a:t>QQ: z@zt.vc</a:t>
            </a:r>
          </a:p>
          <a:p>
            <a:r>
              <a:rPr lang="zh-CN" altLang="en-US" dirty="0" smtClean="0"/>
              <a:t>微信</a:t>
            </a:r>
            <a:r>
              <a:rPr lang="en-US" altLang="zh-CN" dirty="0" smtClean="0"/>
              <a:t>id:</a:t>
            </a:r>
            <a:r>
              <a:rPr lang="en-US" altLang="zh-CN" baseline="0" dirty="0" smtClean="0"/>
              <a:t> rains31</a:t>
            </a:r>
            <a:endParaRPr lang="en-US" altLang="zh-CN" dirty="0" smtClean="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8"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9219"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dirty="0" smtClean="0"/>
              <a:t>看下一页</a:t>
            </a:r>
            <a:endParaRPr lang="zh-CN"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218" name="Rectangle 2"/>
          <p:cNvSpPr>
            <a:spLocks noGrp="1" noRot="1" noChangeAspect="1" noChangeArrowheads="1"/>
          </p:cNvSpPr>
          <p:nvPr>
            <p:ph type="sldImg"/>
          </p:nvPr>
        </p:nvSpPr>
        <p:spPr>
          <a:xfrm>
            <a:off x="1111250" y="881063"/>
            <a:ext cx="5135563" cy="3852862"/>
          </a:xfrm>
          <a:ln/>
          <a:extLst>
            <a:ext uri="{91240B29-F687-4F45-9708-019B960494DF}">
              <a14:hiddenLine xmlns:a14="http://schemas.microsoft.com/office/drawing/2010/main" w="1" cmpd="sng">
                <a:solidFill>
                  <a:schemeClr val="tx1"/>
                </a:solidFill>
                <a:miter lim="800000"/>
                <a:headEnd/>
                <a:tailEnd/>
              </a14:hiddenLine>
            </a:ext>
          </a:extLst>
        </p:spPr>
      </p:sp>
      <p:sp>
        <p:nvSpPr>
          <p:cNvPr id="9219" name="Rectangle 3"/>
          <p:cNvSpPr>
            <a:spLocks noGrp="1" noChangeArrowheads="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dirty="0" smtClean="0"/>
              <a:t>很简单，最显眼的就是一个搜索框。</a:t>
            </a:r>
            <a:endParaRPr lang="en-US" altLang="zh-CN" dirty="0" smtClean="0"/>
          </a:p>
          <a:p>
            <a:r>
              <a:rPr lang="zh-CN" altLang="en-US" dirty="0" smtClean="0"/>
              <a:t>框下面简单的介绍了一下查询语法。</a:t>
            </a:r>
            <a:endParaRPr lang="en-US" altLang="zh-CN" dirty="0" smtClean="0"/>
          </a:p>
          <a:p>
            <a:r>
              <a:rPr lang="zh-CN" altLang="en-US" dirty="0" smtClean="0"/>
              <a:t>我们数据库中有</a:t>
            </a:r>
            <a:r>
              <a:rPr lang="en-US" altLang="zh-CN" dirty="0" smtClean="0"/>
              <a:t>4000</a:t>
            </a:r>
            <a:r>
              <a:rPr lang="zh-CN" altLang="en-US" dirty="0" smtClean="0"/>
              <a:t>多万的网站数据，组件库收集了</a:t>
            </a:r>
            <a:r>
              <a:rPr lang="en-US" altLang="zh-CN" dirty="0" smtClean="0"/>
              <a:t>200</a:t>
            </a:r>
            <a:r>
              <a:rPr lang="zh-CN" altLang="en-US" dirty="0" smtClean="0"/>
              <a:t>多种</a:t>
            </a:r>
            <a:r>
              <a:rPr lang="en-US" altLang="zh-CN" dirty="0" smtClean="0"/>
              <a:t>WEB</a:t>
            </a:r>
            <a:r>
              <a:rPr lang="zh-CN" altLang="en-US" dirty="0" smtClean="0"/>
              <a:t>服务组件。</a:t>
            </a:r>
            <a:endParaRPr lang="zh-CN" dirty="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11250" y="881063"/>
            <a:ext cx="5135563" cy="3852862"/>
          </a:xfrm>
        </p:spPr>
      </p:sp>
      <p:sp>
        <p:nvSpPr>
          <p:cNvPr id="3" name="备注占位符 2"/>
          <p:cNvSpPr>
            <a:spLocks noGrp="1"/>
          </p:cNvSpPr>
          <p:nvPr>
            <p:ph type="body" idx="1"/>
          </p:nvPr>
        </p:nvSpPr>
        <p:spPr/>
        <p:txBody>
          <a:bodyPr/>
          <a:lstStyle/>
          <a:p>
            <a:r>
              <a:rPr lang="zh-CN" altLang="en-US" dirty="0" smtClean="0"/>
              <a:t>现在大家对</a:t>
            </a:r>
            <a:r>
              <a:rPr lang="en-US" altLang="zh-CN" dirty="0" err="1" smtClean="0"/>
              <a:t>ZoomEye</a:t>
            </a:r>
            <a:r>
              <a:rPr lang="zh-CN" altLang="en-US" dirty="0" smtClean="0"/>
              <a:t>是什么基本有一个概念了。</a:t>
            </a:r>
            <a:endParaRPr lang="en-US" altLang="zh-CN" dirty="0" smtClean="0"/>
          </a:p>
          <a:p>
            <a:r>
              <a:rPr lang="zh-CN" altLang="en-US" dirty="0" smtClean="0"/>
              <a:t>现在可能有人</a:t>
            </a:r>
            <a:r>
              <a:rPr lang="zh-CN" altLang="en-US" dirty="0" smtClean="0"/>
              <a:t>会问，你们为什么要做这么一个东西出来？</a:t>
            </a:r>
            <a:endParaRPr lang="en-US" altLang="zh-CN" dirty="0" smtClean="0"/>
          </a:p>
        </p:txBody>
      </p:sp>
      <p:sp>
        <p:nvSpPr>
          <p:cNvPr id="4" name="灯片编号占位符 3"/>
          <p:cNvSpPr>
            <a:spLocks noGrp="1"/>
          </p:cNvSpPr>
          <p:nvPr>
            <p:ph type="sldNum" sz="quarter" idx="10"/>
          </p:nvPr>
        </p:nvSpPr>
        <p:spPr/>
        <p:txBody>
          <a:bodyPr/>
          <a:lstStyle/>
          <a:p>
            <a:fld id="{26210104-487F-4CC7-8CD9-C2A0F62E9088}" type="slidenum">
              <a:rPr lang="zh-CN" altLang="en-US" smtClean="0"/>
              <a:pPr/>
              <a:t>7</a:t>
            </a:fld>
            <a:endParaRPr lang="zh-CN" altLang="en-US"/>
          </a:p>
        </p:txBody>
      </p:sp>
    </p:spTree>
    <p:extLst>
      <p:ext uri="{BB962C8B-B14F-4D97-AF65-F5344CB8AC3E}">
        <p14:creationId xmlns:p14="http://schemas.microsoft.com/office/powerpoint/2010/main" val="1857687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11250" y="881063"/>
            <a:ext cx="5135563" cy="3852862"/>
          </a:xfrm>
        </p:spPr>
      </p:sp>
      <p:sp>
        <p:nvSpPr>
          <p:cNvPr id="3" name="备注占位符 2"/>
          <p:cNvSpPr>
            <a:spLocks noGrp="1"/>
          </p:cNvSpPr>
          <p:nvPr>
            <p:ph type="body" idx="1"/>
          </p:nvPr>
        </p:nvSpPr>
        <p:spPr/>
        <p:txBody>
          <a:bodyPr/>
          <a:lstStyle/>
          <a:p>
            <a:r>
              <a:rPr lang="zh-CN" altLang="en-US" dirty="0" smtClean="0"/>
              <a:t>我们这样做的原因有两点：</a:t>
            </a:r>
            <a:endParaRPr lang="en-US" altLang="zh-CN" dirty="0" smtClean="0"/>
          </a:p>
          <a:p>
            <a:pPr marL="228600" indent="-228600">
              <a:buAutoNum type="arabicPeriod"/>
            </a:pPr>
            <a:r>
              <a:rPr lang="zh-CN" altLang="en-US" baseline="0" dirty="0" smtClean="0"/>
              <a:t>当互联网上面有</a:t>
            </a:r>
            <a:r>
              <a:rPr lang="en-US" altLang="zh-CN" baseline="0" dirty="0" smtClean="0"/>
              <a:t>0day</a:t>
            </a:r>
            <a:r>
              <a:rPr lang="zh-CN" altLang="en-US" baseline="0" dirty="0" smtClean="0"/>
              <a:t>曝光或其它一些危害很高的漏洞爆发时，</a:t>
            </a:r>
            <a:r>
              <a:rPr lang="en-US" altLang="zh-CN" baseline="0" dirty="0" smtClean="0"/>
              <a:t/>
            </a:r>
            <a:br>
              <a:rPr lang="en-US" altLang="zh-CN" baseline="0" dirty="0" smtClean="0"/>
            </a:br>
            <a:r>
              <a:rPr lang="zh-CN" altLang="en-US" baseline="0" dirty="0" smtClean="0"/>
              <a:t>我们可以帮助国家有关部门第一时间做出响应。减少因漏洞爆发带来的危害和损失。</a:t>
            </a:r>
            <a:endParaRPr lang="en-US" altLang="zh-CN" baseline="0" dirty="0" smtClean="0"/>
          </a:p>
          <a:p>
            <a:pPr marL="228600" indent="-228600">
              <a:buAutoNum type="arabicPeriod"/>
            </a:pPr>
            <a:r>
              <a:rPr lang="zh-CN" altLang="en-US" baseline="0" dirty="0" smtClean="0"/>
              <a:t>我们的安全研究工作，在海量数据的基础上，能够落在实处，</a:t>
            </a:r>
            <a:r>
              <a:rPr lang="en-US" altLang="zh-CN" baseline="0" dirty="0" smtClean="0"/>
              <a:t/>
            </a:r>
            <a:br>
              <a:rPr lang="en-US" altLang="zh-CN" baseline="0" dirty="0" smtClean="0"/>
            </a:br>
            <a:r>
              <a:rPr lang="zh-CN" altLang="en-US" baseline="0" dirty="0" smtClean="0"/>
              <a:t>让我们的安全研究更实用，更有价值，有意义。</a:t>
            </a:r>
            <a:endParaRPr lang="en-US" altLang="zh-CN" dirty="0" smtClean="0"/>
          </a:p>
        </p:txBody>
      </p:sp>
      <p:sp>
        <p:nvSpPr>
          <p:cNvPr id="4" name="灯片编号占位符 3"/>
          <p:cNvSpPr>
            <a:spLocks noGrp="1"/>
          </p:cNvSpPr>
          <p:nvPr>
            <p:ph type="sldNum" sz="quarter" idx="10"/>
          </p:nvPr>
        </p:nvSpPr>
        <p:spPr/>
        <p:txBody>
          <a:bodyPr/>
          <a:lstStyle/>
          <a:p>
            <a:fld id="{26210104-487F-4CC7-8CD9-C2A0F62E9088}" type="slidenum">
              <a:rPr lang="zh-CN" altLang="en-US" smtClean="0"/>
              <a:pPr/>
              <a:t>8</a:t>
            </a:fld>
            <a:endParaRPr lang="zh-CN" altLang="en-US"/>
          </a:p>
        </p:txBody>
      </p:sp>
    </p:spTree>
    <p:extLst>
      <p:ext uri="{BB962C8B-B14F-4D97-AF65-F5344CB8AC3E}">
        <p14:creationId xmlns:p14="http://schemas.microsoft.com/office/powerpoint/2010/main" val="18234857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11250" y="881063"/>
            <a:ext cx="5135563" cy="3852862"/>
          </a:xfrm>
        </p:spPr>
      </p:sp>
      <p:sp>
        <p:nvSpPr>
          <p:cNvPr id="3" name="备注占位符 2"/>
          <p:cNvSpPr>
            <a:spLocks noGrp="1"/>
          </p:cNvSpPr>
          <p:nvPr>
            <p:ph type="body" idx="1"/>
          </p:nvPr>
        </p:nvSpPr>
        <p:spPr/>
        <p:txBody>
          <a:bodyPr/>
          <a:lstStyle/>
          <a:p>
            <a:r>
              <a:rPr lang="en-US" altLang="zh-CN" dirty="0" err="1" smtClean="0"/>
              <a:t>ZoomEye</a:t>
            </a:r>
            <a:r>
              <a:rPr lang="zh-CN" altLang="en-US" dirty="0" smtClean="0"/>
              <a:t>所面对的对象，主要分两个方面：</a:t>
            </a:r>
            <a:r>
              <a:rPr lang="en-US" altLang="zh-CN" dirty="0" smtClean="0"/>
              <a:t>WEB</a:t>
            </a:r>
            <a:r>
              <a:rPr lang="zh-CN" altLang="en-US" dirty="0" smtClean="0"/>
              <a:t>服务组件和网络设备</a:t>
            </a:r>
            <a:endParaRPr lang="en-US" altLang="zh-CN" dirty="0" smtClean="0"/>
          </a:p>
        </p:txBody>
      </p:sp>
      <p:sp>
        <p:nvSpPr>
          <p:cNvPr id="4" name="灯片编号占位符 3"/>
          <p:cNvSpPr>
            <a:spLocks noGrp="1"/>
          </p:cNvSpPr>
          <p:nvPr>
            <p:ph type="sldNum" sz="quarter" idx="10"/>
          </p:nvPr>
        </p:nvSpPr>
        <p:spPr/>
        <p:txBody>
          <a:bodyPr/>
          <a:lstStyle/>
          <a:p>
            <a:fld id="{26210104-487F-4CC7-8CD9-C2A0F62E9088}" type="slidenum">
              <a:rPr lang="zh-CN" altLang="en-US" smtClean="0"/>
              <a:pPr/>
              <a:t>9</a:t>
            </a:fld>
            <a:endParaRPr lang="zh-CN" altLang="en-US"/>
          </a:p>
        </p:txBody>
      </p:sp>
    </p:spTree>
    <p:extLst>
      <p:ext uri="{BB962C8B-B14F-4D97-AF65-F5344CB8AC3E}">
        <p14:creationId xmlns:p14="http://schemas.microsoft.com/office/powerpoint/2010/main" val="18576874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0425"/>
            <a:ext cx="7772400" cy="1470025"/>
          </a:xfrm>
        </p:spPr>
        <p:txBody>
          <a:bodyPr/>
          <a:lstStyle>
            <a:lvl1pPr>
              <a:defRPr b="1">
                <a:effectLst>
                  <a:outerShdw blurRad="38100" dist="38100" dir="2700000" algn="tl">
                    <a:srgbClr val="C0C0C0"/>
                  </a:outerShdw>
                </a:effectLst>
              </a:defRPr>
            </a:lvl1pPr>
          </a:lstStyle>
          <a:p>
            <a:pPr lvl="0"/>
            <a:r>
              <a:rPr lang="zh-CN" noProof="0" smtClean="0"/>
              <a:t>单击此处编辑母版标题样式</a:t>
            </a:r>
          </a:p>
        </p:txBody>
      </p:sp>
      <p:sp>
        <p:nvSpPr>
          <p:cNvPr id="2051" name="Rectangle 3"/>
          <p:cNvSpPr>
            <a:spLocks noGrp="1" noChangeArrowheads="1"/>
          </p:cNvSpPr>
          <p:nvPr>
            <p:ph type="subTitle" idx="1"/>
          </p:nvPr>
        </p:nvSpPr>
        <p:spPr>
          <a:xfrm>
            <a:off x="1371600" y="3886200"/>
            <a:ext cx="6400800" cy="1198563"/>
          </a:xfrm>
        </p:spPr>
        <p:txBody>
          <a:bodyPr anchor="ctr"/>
          <a:lstStyle>
            <a:lvl1pPr marL="0" indent="0" algn="ctr">
              <a:buFontTx/>
              <a:buNone/>
              <a:defRPr/>
            </a:lvl1pPr>
          </a:lstStyle>
          <a:p>
            <a:pPr lvl="0"/>
            <a:r>
              <a:rPr lang="zh-CN" noProof="0" smtClean="0"/>
              <a:t>单击此处编辑母版副标题样式</a:t>
            </a:r>
          </a:p>
        </p:txBody>
      </p:sp>
      <p:sp>
        <p:nvSpPr>
          <p:cNvPr id="2052" name="Rectangle 4"/>
          <p:cNvSpPr>
            <a:spLocks noGrp="1" noChangeArrowheads="1"/>
          </p:cNvSpPr>
          <p:nvPr>
            <p:ph type="dt" sz="half" idx="2"/>
          </p:nvPr>
        </p:nvSpPr>
        <p:spPr/>
        <p:txBody>
          <a:bodyPr/>
          <a:lstStyle>
            <a:lvl1pPr>
              <a:defRPr/>
            </a:lvl1pPr>
          </a:lstStyle>
          <a:p>
            <a:endParaRPr lang="zh-CN" altLang="zh-CN"/>
          </a:p>
        </p:txBody>
      </p:sp>
      <p:sp>
        <p:nvSpPr>
          <p:cNvPr id="2053" name="Rectangle 5"/>
          <p:cNvSpPr>
            <a:spLocks noGrp="1" noChangeArrowheads="1"/>
          </p:cNvSpPr>
          <p:nvPr>
            <p:ph type="ftr" sz="quarter" idx="3"/>
          </p:nvPr>
        </p:nvSpPr>
        <p:spPr/>
        <p:txBody>
          <a:bodyPr/>
          <a:lstStyle>
            <a:lvl1pPr>
              <a:defRPr/>
            </a:lvl1pPr>
          </a:lstStyle>
          <a:p>
            <a:endParaRPr lang="zh-CN" altLang="zh-CN"/>
          </a:p>
        </p:txBody>
      </p:sp>
      <p:sp>
        <p:nvSpPr>
          <p:cNvPr id="2054" name="Rectangle 6"/>
          <p:cNvSpPr>
            <a:spLocks noGrp="1" noChangeArrowheads="1"/>
          </p:cNvSpPr>
          <p:nvPr>
            <p:ph type="sldNum" sz="quarter" idx="4"/>
          </p:nvPr>
        </p:nvSpPr>
        <p:spPr/>
        <p:txBody>
          <a:bodyPr/>
          <a:lstStyle>
            <a:lvl1pPr>
              <a:defRPr/>
            </a:lvl1pPr>
          </a:lstStyle>
          <a:p>
            <a:fld id="{FA857B24-E584-428B-A9EF-16EAE903C7C0}" type="slidenum">
              <a:rPr lang="zh-CN" altLang="zh-CN"/>
              <a:pPr/>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EB49C49-E5EC-49FD-AD8B-22D450F96882}" type="slidenum">
              <a:rPr lang="zh-CN" altLang="zh-CN"/>
              <a:pPr/>
              <a:t>‹#›</a:t>
            </a:fld>
            <a:endParaRPr lang="zh-CN" altLang="zh-CN"/>
          </a:p>
        </p:txBody>
      </p:sp>
    </p:spTree>
    <p:extLst>
      <p:ext uri="{BB962C8B-B14F-4D97-AF65-F5344CB8AC3E}">
        <p14:creationId xmlns:p14="http://schemas.microsoft.com/office/powerpoint/2010/main" val="3597025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A3492FD0-973C-4535-BA0C-CC39A15D980A}" type="slidenum">
              <a:rPr lang="zh-CN" altLang="zh-CN"/>
              <a:pPr/>
              <a:t>‹#›</a:t>
            </a:fld>
            <a:endParaRPr lang="zh-CN" altLang="zh-CN"/>
          </a:p>
        </p:txBody>
      </p:sp>
    </p:spTree>
    <p:extLst>
      <p:ext uri="{BB962C8B-B14F-4D97-AF65-F5344CB8AC3E}">
        <p14:creationId xmlns:p14="http://schemas.microsoft.com/office/powerpoint/2010/main" val="2237371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5225"/>
            <a:ext cx="2133600" cy="476250"/>
          </a:xfrm>
        </p:spPr>
        <p:txBody>
          <a:bodyPr/>
          <a:lstStyle>
            <a:lvl1pPr>
              <a:defRPr/>
            </a:lvl1pPr>
          </a:lstStyle>
          <a:p>
            <a:endParaRPr lang="zh-CN" altLang="zh-CN"/>
          </a:p>
        </p:txBody>
      </p:sp>
      <p:sp>
        <p:nvSpPr>
          <p:cNvPr id="6" name="页脚占位符 5"/>
          <p:cNvSpPr>
            <a:spLocks noGrp="1"/>
          </p:cNvSpPr>
          <p:nvPr>
            <p:ph type="ftr" sz="quarter" idx="11"/>
          </p:nvPr>
        </p:nvSpPr>
        <p:spPr>
          <a:xfrm>
            <a:off x="3124200" y="6245225"/>
            <a:ext cx="2895600" cy="476250"/>
          </a:xfrm>
        </p:spPr>
        <p:txBody>
          <a:bodyPr/>
          <a:lstStyle>
            <a:lvl1pPr>
              <a:defRPr/>
            </a:lvl1pPr>
          </a:lstStyle>
          <a:p>
            <a:endParaRPr lang="zh-CN" altLang="zh-CN"/>
          </a:p>
        </p:txBody>
      </p:sp>
      <p:sp>
        <p:nvSpPr>
          <p:cNvPr id="7" name="灯片编号占位符 6"/>
          <p:cNvSpPr>
            <a:spLocks noGrp="1"/>
          </p:cNvSpPr>
          <p:nvPr>
            <p:ph type="sldNum" sz="quarter" idx="12"/>
          </p:nvPr>
        </p:nvSpPr>
        <p:spPr>
          <a:xfrm>
            <a:off x="6553200" y="6245225"/>
            <a:ext cx="2133600" cy="476250"/>
          </a:xfrm>
        </p:spPr>
        <p:txBody>
          <a:bodyPr/>
          <a:lstStyle>
            <a:lvl1pPr>
              <a:defRPr/>
            </a:lvl1pPr>
          </a:lstStyle>
          <a:p>
            <a:fld id="{2F4092A6-4140-4890-A442-6005736D7403}" type="slidenum">
              <a:rPr lang="zh-CN" altLang="zh-CN"/>
              <a:pPr/>
              <a:t>‹#›</a:t>
            </a:fld>
            <a:endParaRPr lang="zh-CN" altLang="zh-CN"/>
          </a:p>
        </p:txBody>
      </p:sp>
    </p:spTree>
    <p:extLst>
      <p:ext uri="{BB962C8B-B14F-4D97-AF65-F5344CB8AC3E}">
        <p14:creationId xmlns:p14="http://schemas.microsoft.com/office/powerpoint/2010/main" val="395616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223C145-EC96-4215-B1A0-D69B5904426B}" type="slidenum">
              <a:rPr lang="zh-CN" altLang="zh-CN"/>
              <a:pPr/>
              <a:t>‹#›</a:t>
            </a:fld>
            <a:endParaRPr lang="zh-CN" altLang="zh-CN"/>
          </a:p>
        </p:txBody>
      </p:sp>
    </p:spTree>
    <p:extLst>
      <p:ext uri="{BB962C8B-B14F-4D97-AF65-F5344CB8AC3E}">
        <p14:creationId xmlns:p14="http://schemas.microsoft.com/office/powerpoint/2010/main" val="3110006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zh-CN"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BD512AE-4472-444C-BA32-6C40819DC1E8}" type="slidenum">
              <a:rPr lang="zh-CN" altLang="zh-CN"/>
              <a:pPr/>
              <a:t>‹#›</a:t>
            </a:fld>
            <a:endParaRPr lang="zh-CN" altLang="zh-CN"/>
          </a:p>
        </p:txBody>
      </p:sp>
    </p:spTree>
    <p:extLst>
      <p:ext uri="{BB962C8B-B14F-4D97-AF65-F5344CB8AC3E}">
        <p14:creationId xmlns:p14="http://schemas.microsoft.com/office/powerpoint/2010/main" val="288962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AE0461D-460F-4EE9-A1D4-B24DA2DCEDB1}" type="slidenum">
              <a:rPr lang="zh-CN" altLang="zh-CN"/>
              <a:pPr/>
              <a:t>‹#›</a:t>
            </a:fld>
            <a:endParaRPr lang="zh-CN" altLang="zh-CN"/>
          </a:p>
        </p:txBody>
      </p:sp>
    </p:spTree>
    <p:extLst>
      <p:ext uri="{BB962C8B-B14F-4D97-AF65-F5344CB8AC3E}">
        <p14:creationId xmlns:p14="http://schemas.microsoft.com/office/powerpoint/2010/main" val="386104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zh-CN"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30F1BFE2-C164-412F-B465-4767EA8D354F}" type="slidenum">
              <a:rPr lang="zh-CN" altLang="zh-CN"/>
              <a:pPr/>
              <a:t>‹#›</a:t>
            </a:fld>
            <a:endParaRPr lang="zh-CN" altLang="zh-CN"/>
          </a:p>
        </p:txBody>
      </p:sp>
    </p:spTree>
    <p:extLst>
      <p:ext uri="{BB962C8B-B14F-4D97-AF65-F5344CB8AC3E}">
        <p14:creationId xmlns:p14="http://schemas.microsoft.com/office/powerpoint/2010/main" val="3334423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zh-CN"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883A3396-6817-4517-855C-7D39C6C9B15E}" type="slidenum">
              <a:rPr lang="zh-CN" altLang="zh-CN"/>
              <a:pPr/>
              <a:t>‹#›</a:t>
            </a:fld>
            <a:endParaRPr lang="zh-CN" altLang="zh-CN"/>
          </a:p>
        </p:txBody>
      </p:sp>
    </p:spTree>
    <p:extLst>
      <p:ext uri="{BB962C8B-B14F-4D97-AF65-F5344CB8AC3E}">
        <p14:creationId xmlns:p14="http://schemas.microsoft.com/office/powerpoint/2010/main" val="308392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F28B0F13-322A-423C-B1D2-C2F86C804D48}" type="slidenum">
              <a:rPr lang="zh-CN" altLang="zh-CN"/>
              <a:pPr/>
              <a:t>‹#›</a:t>
            </a:fld>
            <a:endParaRPr lang="zh-CN" altLang="zh-CN"/>
          </a:p>
        </p:txBody>
      </p:sp>
    </p:spTree>
    <p:extLst>
      <p:ext uri="{BB962C8B-B14F-4D97-AF65-F5344CB8AC3E}">
        <p14:creationId xmlns:p14="http://schemas.microsoft.com/office/powerpoint/2010/main" val="4054411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3D9FCFD3-47B3-4A40-BE2A-F17774334241}" type="slidenum">
              <a:rPr lang="zh-CN" altLang="zh-CN"/>
              <a:pPr/>
              <a:t>‹#›</a:t>
            </a:fld>
            <a:endParaRPr lang="zh-CN" altLang="zh-CN"/>
          </a:p>
        </p:txBody>
      </p:sp>
    </p:spTree>
    <p:extLst>
      <p:ext uri="{BB962C8B-B14F-4D97-AF65-F5344CB8AC3E}">
        <p14:creationId xmlns:p14="http://schemas.microsoft.com/office/powerpoint/2010/main" val="235262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zh-CN"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E1015CBA-0489-47BE-8526-D87E10D515F7}" type="slidenum">
              <a:rPr lang="zh-CN" altLang="zh-CN"/>
              <a:pPr/>
              <a:t>‹#›</a:t>
            </a:fld>
            <a:endParaRPr lang="zh-CN" altLang="zh-CN"/>
          </a:p>
        </p:txBody>
      </p:sp>
    </p:spTree>
    <p:extLst>
      <p:ext uri="{BB962C8B-B14F-4D97-AF65-F5344CB8AC3E}">
        <p14:creationId xmlns:p14="http://schemas.microsoft.com/office/powerpoint/2010/main" val="1995258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bg1"/>
                </a:solidFill>
              </a:defRPr>
            </a:lvl1pPr>
          </a:lstStyle>
          <a:p>
            <a:endParaRPr lang="zh-CN"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bg1"/>
                </a:solidFill>
              </a:defRPr>
            </a:lvl1pPr>
          </a:lstStyle>
          <a:p>
            <a:endParaRPr lang="zh-CN"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fld id="{C5B76CE9-15CC-4243-8E0E-DF968D57AFC9}" type="slidenum">
              <a:rPr lang="zh-CN" altLang="zh-CN"/>
              <a:pPr/>
              <a:t>‹#›</a:t>
            </a:fld>
            <a:endParaRPr lang="zh-CN" altLang="zh-CN"/>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xStyles>
    <p:titleStyle>
      <a:lvl1pPr algn="ctr" rtl="0" fontAlgn="base">
        <a:spcBef>
          <a:spcPct val="0"/>
        </a:spcBef>
        <a:spcAft>
          <a:spcPct val="0"/>
        </a:spcAft>
        <a:defRPr sz="4400">
          <a:solidFill>
            <a:schemeClr val="bg1"/>
          </a:solidFill>
          <a:latin typeface="+mj-lt"/>
          <a:ea typeface="+mj-ea"/>
          <a:cs typeface="+mj-cs"/>
        </a:defRPr>
      </a:lvl1pPr>
      <a:lvl2pPr algn="ctr" rtl="0" fontAlgn="base">
        <a:spcBef>
          <a:spcPct val="0"/>
        </a:spcBef>
        <a:spcAft>
          <a:spcPct val="0"/>
        </a:spcAft>
        <a:defRPr sz="4400">
          <a:solidFill>
            <a:schemeClr val="bg1"/>
          </a:solidFill>
          <a:latin typeface="Arial" pitchFamily="34" charset="0"/>
          <a:ea typeface="宋体" pitchFamily="2" charset="-122"/>
        </a:defRPr>
      </a:lvl2pPr>
      <a:lvl3pPr algn="ctr" rtl="0" fontAlgn="base">
        <a:spcBef>
          <a:spcPct val="0"/>
        </a:spcBef>
        <a:spcAft>
          <a:spcPct val="0"/>
        </a:spcAft>
        <a:defRPr sz="4400">
          <a:solidFill>
            <a:schemeClr val="bg1"/>
          </a:solidFill>
          <a:latin typeface="Arial" pitchFamily="34" charset="0"/>
          <a:ea typeface="宋体" pitchFamily="2" charset="-122"/>
        </a:defRPr>
      </a:lvl3pPr>
      <a:lvl4pPr algn="ctr" rtl="0" fontAlgn="base">
        <a:spcBef>
          <a:spcPct val="0"/>
        </a:spcBef>
        <a:spcAft>
          <a:spcPct val="0"/>
        </a:spcAft>
        <a:defRPr sz="4400">
          <a:solidFill>
            <a:schemeClr val="bg1"/>
          </a:solidFill>
          <a:latin typeface="Arial" pitchFamily="34" charset="0"/>
          <a:ea typeface="宋体" pitchFamily="2" charset="-122"/>
        </a:defRPr>
      </a:lvl4pPr>
      <a:lvl5pPr algn="ctr" rtl="0" fontAlgn="base">
        <a:spcBef>
          <a:spcPct val="0"/>
        </a:spcBef>
        <a:spcAft>
          <a:spcPct val="0"/>
        </a:spcAft>
        <a:defRPr sz="4400">
          <a:solidFill>
            <a:schemeClr val="bg1"/>
          </a:solidFill>
          <a:latin typeface="Arial" pitchFamily="34" charset="0"/>
          <a:ea typeface="宋体" pitchFamily="2" charset="-122"/>
        </a:defRPr>
      </a:lvl5pPr>
      <a:lvl6pPr marL="457200" algn="ctr" rtl="0" fontAlgn="base">
        <a:spcBef>
          <a:spcPct val="0"/>
        </a:spcBef>
        <a:spcAft>
          <a:spcPct val="0"/>
        </a:spcAft>
        <a:defRPr sz="4400">
          <a:solidFill>
            <a:schemeClr val="bg1"/>
          </a:solidFill>
          <a:latin typeface="Arial" pitchFamily="34" charset="0"/>
          <a:ea typeface="宋体" pitchFamily="2" charset="-122"/>
        </a:defRPr>
      </a:lvl6pPr>
      <a:lvl7pPr marL="914400" algn="ctr" rtl="0" fontAlgn="base">
        <a:spcBef>
          <a:spcPct val="0"/>
        </a:spcBef>
        <a:spcAft>
          <a:spcPct val="0"/>
        </a:spcAft>
        <a:defRPr sz="4400">
          <a:solidFill>
            <a:schemeClr val="bg1"/>
          </a:solidFill>
          <a:latin typeface="Arial" pitchFamily="34" charset="0"/>
          <a:ea typeface="宋体" pitchFamily="2" charset="-122"/>
        </a:defRPr>
      </a:lvl7pPr>
      <a:lvl8pPr marL="1371600" algn="ctr" rtl="0" fontAlgn="base">
        <a:spcBef>
          <a:spcPct val="0"/>
        </a:spcBef>
        <a:spcAft>
          <a:spcPct val="0"/>
        </a:spcAft>
        <a:defRPr sz="4400">
          <a:solidFill>
            <a:schemeClr val="bg1"/>
          </a:solidFill>
          <a:latin typeface="Arial" pitchFamily="34" charset="0"/>
          <a:ea typeface="宋体" pitchFamily="2" charset="-122"/>
        </a:defRPr>
      </a:lvl8pPr>
      <a:lvl9pPr marL="1828800" algn="ctr" rtl="0" fontAlgn="base">
        <a:spcBef>
          <a:spcPct val="0"/>
        </a:spcBef>
        <a:spcAft>
          <a:spcPct val="0"/>
        </a:spcAft>
        <a:defRPr sz="4400">
          <a:solidFill>
            <a:schemeClr val="bg1"/>
          </a:solidFill>
          <a:latin typeface="Arial" pitchFamily="34" charset="0"/>
          <a:ea typeface="宋体" pitchFamily="2" charset="-122"/>
        </a:defRPr>
      </a:lvl9pPr>
    </p:titleStyle>
    <p:bodyStyle>
      <a:lvl1pPr marL="342900" indent="-342900" algn="l" rtl="0" fontAlgn="base">
        <a:spcBef>
          <a:spcPct val="20000"/>
        </a:spcBef>
        <a:spcAft>
          <a:spcPct val="0"/>
        </a:spcAft>
        <a:buChar char="•"/>
        <a:defRPr sz="3200">
          <a:solidFill>
            <a:schemeClr val="bg1"/>
          </a:solidFill>
          <a:latin typeface="+mn-lt"/>
          <a:ea typeface="+mn-ea"/>
          <a:cs typeface="+mn-cs"/>
        </a:defRPr>
      </a:lvl1pPr>
      <a:lvl2pPr marL="742950" indent="-285750" algn="l" rtl="0" fontAlgn="base">
        <a:spcBef>
          <a:spcPct val="20000"/>
        </a:spcBef>
        <a:spcAft>
          <a:spcPct val="0"/>
        </a:spcAft>
        <a:buChar char="–"/>
        <a:defRPr sz="2800">
          <a:solidFill>
            <a:schemeClr val="bg1"/>
          </a:solidFill>
          <a:latin typeface="+mn-lt"/>
          <a:ea typeface="+mn-ea"/>
        </a:defRPr>
      </a:lvl2pPr>
      <a:lvl3pPr marL="1143000" indent="-228600" algn="l" rtl="0" fontAlgn="base">
        <a:spcBef>
          <a:spcPct val="20000"/>
        </a:spcBef>
        <a:spcAft>
          <a:spcPct val="0"/>
        </a:spcAft>
        <a:buChar char="•"/>
        <a:defRPr sz="2400">
          <a:solidFill>
            <a:schemeClr val="bg1"/>
          </a:solidFill>
          <a:latin typeface="+mn-lt"/>
          <a:ea typeface="+mn-ea"/>
        </a:defRPr>
      </a:lvl3pPr>
      <a:lvl4pPr marL="1600200" indent="-228600" algn="l" rtl="0" fontAlgn="base">
        <a:spcBef>
          <a:spcPct val="20000"/>
        </a:spcBef>
        <a:spcAft>
          <a:spcPct val="0"/>
        </a:spcAft>
        <a:buChar char="–"/>
        <a:defRPr sz="2000">
          <a:solidFill>
            <a:schemeClr val="bg1"/>
          </a:solidFill>
          <a:latin typeface="+mn-lt"/>
          <a:ea typeface="+mn-ea"/>
        </a:defRPr>
      </a:lvl4pPr>
      <a:lvl5pPr marL="2057400" indent="-228600" algn="l" rtl="0" fontAlgn="base">
        <a:spcBef>
          <a:spcPct val="20000"/>
        </a:spcBef>
        <a:spcAft>
          <a:spcPct val="0"/>
        </a:spcAft>
        <a:buChar char="»"/>
        <a:defRPr sz="2000">
          <a:solidFill>
            <a:schemeClr val="bg1"/>
          </a:solidFill>
          <a:latin typeface="+mn-lt"/>
          <a:ea typeface="+mn-ea"/>
        </a:defRPr>
      </a:lvl5pPr>
      <a:lvl6pPr marL="2514600" indent="-228600" algn="l" rtl="0" fontAlgn="base">
        <a:spcBef>
          <a:spcPct val="20000"/>
        </a:spcBef>
        <a:spcAft>
          <a:spcPct val="0"/>
        </a:spcAft>
        <a:buChar char="»"/>
        <a:defRPr sz="2000">
          <a:solidFill>
            <a:schemeClr val="bg1"/>
          </a:solidFill>
          <a:latin typeface="+mn-lt"/>
          <a:ea typeface="+mn-ea"/>
        </a:defRPr>
      </a:lvl6pPr>
      <a:lvl7pPr marL="2971800" indent="-228600" algn="l" rtl="0" fontAlgn="base">
        <a:spcBef>
          <a:spcPct val="20000"/>
        </a:spcBef>
        <a:spcAft>
          <a:spcPct val="0"/>
        </a:spcAft>
        <a:buChar char="»"/>
        <a:defRPr sz="2000">
          <a:solidFill>
            <a:schemeClr val="bg1"/>
          </a:solidFill>
          <a:latin typeface="+mn-lt"/>
          <a:ea typeface="+mn-ea"/>
        </a:defRPr>
      </a:lvl7pPr>
      <a:lvl8pPr marL="3429000" indent="-228600" algn="l" rtl="0" fontAlgn="base">
        <a:spcBef>
          <a:spcPct val="20000"/>
        </a:spcBef>
        <a:spcAft>
          <a:spcPct val="0"/>
        </a:spcAft>
        <a:buChar char="»"/>
        <a:defRPr sz="2000">
          <a:solidFill>
            <a:schemeClr val="bg1"/>
          </a:solidFill>
          <a:latin typeface="+mn-lt"/>
          <a:ea typeface="+mn-ea"/>
        </a:defRPr>
      </a:lvl8pPr>
      <a:lvl9pPr marL="3886200" indent="-228600" algn="l" rtl="0" fontAlgn="base">
        <a:spcBef>
          <a:spcPct val="20000"/>
        </a:spcBef>
        <a:spcAft>
          <a:spcPct val="0"/>
        </a:spcAft>
        <a:buChar char="»"/>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www.myhack58.com/Article/html/3/8/2013/39616.ht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www.freebuf.com/articles/web/10918.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zh-CN" altLang="zh-CN" dirty="0" smtClean="0">
                <a:latin typeface="YaHei Consolas Hybrid" pitchFamily="49" charset="-122"/>
                <a:ea typeface="YaHei Consolas Hybrid" pitchFamily="49" charset="-122"/>
              </a:rPr>
              <a:t>ZoomEye</a:t>
            </a:r>
            <a:r>
              <a:rPr lang="en-US" altLang="zh-CN" dirty="0" smtClean="0">
                <a:latin typeface="YaHei Consolas Hybrid" pitchFamily="49" charset="-122"/>
                <a:ea typeface="YaHei Consolas Hybrid" pitchFamily="49" charset="-122"/>
              </a:rPr>
              <a:t>(</a:t>
            </a:r>
            <a:r>
              <a:rPr lang="zh-CN" altLang="en-US" dirty="0" smtClean="0">
                <a:latin typeface="YaHei Consolas Hybrid" pitchFamily="49" charset="-122"/>
                <a:ea typeface="YaHei Consolas Hybrid" pitchFamily="49" charset="-122"/>
              </a:rPr>
              <a:t>钟馗</a:t>
            </a:r>
            <a:r>
              <a:rPr lang="zh-CN" altLang="en-US" dirty="0">
                <a:latin typeface="YaHei Consolas Hybrid" pitchFamily="49" charset="-122"/>
                <a:ea typeface="YaHei Consolas Hybrid" pitchFamily="49" charset="-122"/>
              </a:rPr>
              <a:t>之</a:t>
            </a:r>
            <a:r>
              <a:rPr lang="zh-CN" altLang="en-US" dirty="0" smtClean="0">
                <a:latin typeface="YaHei Consolas Hybrid" pitchFamily="49" charset="-122"/>
                <a:ea typeface="YaHei Consolas Hybrid" pitchFamily="49" charset="-122"/>
              </a:rPr>
              <a:t>眼</a:t>
            </a:r>
            <a:r>
              <a:rPr lang="en-US" altLang="zh-CN" dirty="0" smtClean="0">
                <a:latin typeface="YaHei Consolas Hybrid" pitchFamily="49" charset="-122"/>
                <a:ea typeface="YaHei Consolas Hybrid" pitchFamily="49" charset="-122"/>
              </a:rPr>
              <a:t>)</a:t>
            </a:r>
            <a:br>
              <a:rPr lang="en-US" altLang="zh-CN" dirty="0" smtClean="0">
                <a:latin typeface="YaHei Consolas Hybrid" pitchFamily="49" charset="-122"/>
                <a:ea typeface="YaHei Consolas Hybrid" pitchFamily="49" charset="-122"/>
              </a:rPr>
            </a:br>
            <a:r>
              <a:rPr lang="zh-CN" dirty="0" smtClean="0">
                <a:latin typeface="YaHei Consolas Hybrid" pitchFamily="49" charset="-122"/>
                <a:ea typeface="YaHei Consolas Hybrid" pitchFamily="49" charset="-122"/>
              </a:rPr>
              <a:t>网络</a:t>
            </a:r>
            <a:r>
              <a:rPr lang="zh-CN" dirty="0">
                <a:latin typeface="YaHei Consolas Hybrid" pitchFamily="49" charset="-122"/>
                <a:ea typeface="YaHei Consolas Hybrid" pitchFamily="49" charset="-122"/>
              </a:rPr>
              <a:t>空间搜索引擎</a:t>
            </a:r>
          </a:p>
        </p:txBody>
      </p:sp>
      <p:sp>
        <p:nvSpPr>
          <p:cNvPr id="4099" name="Rectangle 3"/>
          <p:cNvSpPr>
            <a:spLocks noGrp="1" noChangeArrowheads="1"/>
          </p:cNvSpPr>
          <p:nvPr>
            <p:ph type="subTitle" idx="1"/>
          </p:nvPr>
        </p:nvSpPr>
        <p:spPr>
          <a:xfrm>
            <a:off x="2483768" y="3717032"/>
            <a:ext cx="4392488" cy="792089"/>
          </a:xfrm>
        </p:spPr>
        <p:txBody>
          <a:bodyPr/>
          <a:lstStyle/>
          <a:p>
            <a:r>
              <a:rPr lang="zh-CN" dirty="0">
                <a:latin typeface="YaHei Consolas Hybrid" pitchFamily="49" charset="-122"/>
                <a:ea typeface="YaHei Consolas Hybrid" pitchFamily="49" charset="-122"/>
              </a:rPr>
              <a:t>项目简介及技术架构</a:t>
            </a:r>
          </a:p>
        </p:txBody>
      </p:sp>
      <p:sp>
        <p:nvSpPr>
          <p:cNvPr id="4100" name="Text Box 4"/>
          <p:cNvSpPr txBox="1">
            <a:spLocks noChangeArrowheads="1"/>
          </p:cNvSpPr>
          <p:nvPr/>
        </p:nvSpPr>
        <p:spPr bwMode="auto">
          <a:xfrm>
            <a:off x="3714750" y="4830247"/>
            <a:ext cx="16430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dirty="0">
                <a:solidFill>
                  <a:schemeClr val="bg1"/>
                </a:solidFill>
                <a:latin typeface="YaHei Consolas Hybrid" pitchFamily="49" charset="-122"/>
                <a:ea typeface="YaHei Consolas Hybrid" pitchFamily="49" charset="-122"/>
              </a:rPr>
              <a:t>张弘引</a:t>
            </a:r>
            <a:r>
              <a:rPr lang="zh-CN" altLang="zh-CN" dirty="0">
                <a:solidFill>
                  <a:schemeClr val="bg1"/>
                </a:solidFill>
                <a:latin typeface="YaHei Consolas Hybrid" pitchFamily="49" charset="-122"/>
                <a:ea typeface="YaHei Consolas Hybrid" pitchFamily="49" charset="-122"/>
              </a:rPr>
              <a:t>(</a:t>
            </a:r>
            <a:r>
              <a:rPr lang="zh-CN" dirty="0">
                <a:solidFill>
                  <a:schemeClr val="bg1"/>
                </a:solidFill>
                <a:latin typeface="YaHei Consolas Hybrid" pitchFamily="49" charset="-122"/>
                <a:ea typeface="YaHei Consolas Hybrid" pitchFamily="49" charset="-122"/>
              </a:rPr>
              <a:t>小雨</a:t>
            </a:r>
            <a:r>
              <a:rPr lang="zh-CN" altLang="zh-CN" dirty="0">
                <a:solidFill>
                  <a:schemeClr val="bg1"/>
                </a:solidFill>
                <a:latin typeface="YaHei Consolas Hybrid" pitchFamily="49" charset="-122"/>
                <a:ea typeface="YaHei Consolas Hybrid" pitchFamily="49" charset="-122"/>
              </a:rPr>
              <a:t>)</a:t>
            </a:r>
          </a:p>
        </p:txBody>
      </p:sp>
      <p:sp>
        <p:nvSpPr>
          <p:cNvPr id="4101" name="Text Box 5"/>
          <p:cNvSpPr txBox="1">
            <a:spLocks noChangeArrowheads="1"/>
          </p:cNvSpPr>
          <p:nvPr/>
        </p:nvSpPr>
        <p:spPr bwMode="auto">
          <a:xfrm>
            <a:off x="3930650" y="5406510"/>
            <a:ext cx="10810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dirty="0">
                <a:solidFill>
                  <a:schemeClr val="bg1"/>
                </a:solidFill>
                <a:latin typeface="YaHei Consolas Hybrid" pitchFamily="49" charset="-122"/>
                <a:ea typeface="YaHei Consolas Hybrid" pitchFamily="49" charset="-122"/>
              </a:rPr>
              <a:t>2013-08</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的对象</a:t>
            </a:r>
            <a:endParaRPr lang="zh-CN" altLang="zh-CN" dirty="0">
              <a:latin typeface="YaHei Consolas Hybrid" pitchFamily="49" charset="-122"/>
              <a:ea typeface="YaHei Consolas Hybrid" pitchFamily="49" charset="-122"/>
            </a:endParaRPr>
          </a:p>
        </p:txBody>
      </p:sp>
      <p:sp>
        <p:nvSpPr>
          <p:cNvPr id="8195" name="Rectangle 3"/>
          <p:cNvSpPr>
            <a:spLocks noGrp="1" noChangeArrowheads="1"/>
          </p:cNvSpPr>
          <p:nvPr>
            <p:ph type="body" idx="1"/>
          </p:nvPr>
        </p:nvSpPr>
        <p:spPr/>
        <p:txBody>
          <a:bodyPr/>
          <a:lstStyle/>
          <a:p>
            <a:r>
              <a:rPr lang="en-US" altLang="zh-CN" dirty="0" smtClean="0">
                <a:latin typeface="YaHei Consolas Hybrid" pitchFamily="49" charset="-122"/>
                <a:ea typeface="YaHei Consolas Hybrid" pitchFamily="49" charset="-122"/>
              </a:rPr>
              <a:t>Web</a:t>
            </a:r>
            <a:r>
              <a:rPr lang="zh-CN" altLang="en-US" dirty="0" smtClean="0">
                <a:latin typeface="YaHei Consolas Hybrid" pitchFamily="49" charset="-122"/>
                <a:ea typeface="YaHei Consolas Hybrid" pitchFamily="49" charset="-122"/>
              </a:rPr>
              <a:t>服务组件</a:t>
            </a:r>
            <a:endParaRPr lang="en-US" altLang="zh-CN" dirty="0" smtClean="0">
              <a:latin typeface="YaHei Consolas Hybrid" pitchFamily="49" charset="-122"/>
              <a:ea typeface="YaHei Consolas Hybrid" pitchFamily="49" charset="-122"/>
            </a:endParaRPr>
          </a:p>
          <a:p>
            <a:pPr lvl="1"/>
            <a:r>
              <a:rPr lang="zh-CN" altLang="en-US" dirty="0" smtClean="0">
                <a:latin typeface="YaHei Consolas Hybrid" pitchFamily="49" charset="-122"/>
                <a:ea typeface="YaHei Consolas Hybrid" pitchFamily="49" charset="-122"/>
              </a:rPr>
              <a:t>基于域名</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可识别的网络设备</a:t>
            </a:r>
            <a:endParaRPr lang="en-US" altLang="zh-CN" dirty="0" smtClean="0">
              <a:latin typeface="YaHei Consolas Hybrid" pitchFamily="49" charset="-122"/>
              <a:ea typeface="YaHei Consolas Hybrid" pitchFamily="49" charset="-122"/>
            </a:endParaRPr>
          </a:p>
          <a:p>
            <a:pPr lvl="1"/>
            <a:r>
              <a:rPr lang="zh-CN" altLang="en-US" dirty="0" smtClean="0">
                <a:latin typeface="YaHei Consolas Hybrid" pitchFamily="49" charset="-122"/>
                <a:ea typeface="YaHei Consolas Hybrid" pitchFamily="49" charset="-122"/>
              </a:rPr>
              <a:t>基于</a:t>
            </a:r>
            <a:r>
              <a:rPr lang="en-US" altLang="zh-CN" dirty="0" smtClean="0">
                <a:latin typeface="YaHei Consolas Hybrid" pitchFamily="49" charset="-122"/>
                <a:ea typeface="YaHei Consolas Hybrid" pitchFamily="49" charset="-122"/>
              </a:rPr>
              <a:t>IP</a:t>
            </a:r>
            <a:r>
              <a:rPr lang="zh-CN" altLang="en-US" dirty="0" smtClean="0">
                <a:latin typeface="YaHei Consolas Hybrid" pitchFamily="49" charset="-122"/>
                <a:ea typeface="YaHei Consolas Hybrid" pitchFamily="49" charset="-122"/>
              </a:rPr>
              <a:t>地址</a:t>
            </a:r>
            <a:endParaRPr lang="en-US" altLang="zh-CN" dirty="0" smtClean="0">
              <a:latin typeface="YaHei Consolas Hybrid" pitchFamily="49" charset="-122"/>
              <a:ea typeface="YaHei Consolas Hybrid" pitchFamily="49" charset="-122"/>
            </a:endParaRPr>
          </a:p>
          <a:p>
            <a:pPr lvl="1"/>
            <a:r>
              <a:rPr lang="zh-CN" altLang="en-US" dirty="0" smtClean="0">
                <a:solidFill>
                  <a:srgbClr val="FF0000"/>
                </a:solidFill>
                <a:latin typeface="YaHei Consolas Hybrid" pitchFamily="49" charset="-122"/>
                <a:ea typeface="YaHei Consolas Hybrid" pitchFamily="49" charset="-122"/>
              </a:rPr>
              <a:t>尚未开放</a:t>
            </a:r>
            <a:endParaRPr lang="zh-CN" altLang="zh-CN" dirty="0">
              <a:solidFill>
                <a:srgbClr val="FF0000"/>
              </a:solidFill>
              <a:latin typeface="YaHei Consolas Hybrid" pitchFamily="49" charset="-122"/>
              <a:ea typeface="YaHei Consolas Hybrid" pitchFamily="49" charset="-122"/>
            </a:endParaRPr>
          </a:p>
        </p:txBody>
      </p:sp>
    </p:spTree>
    <p:extLst>
      <p:ext uri="{BB962C8B-B14F-4D97-AF65-F5344CB8AC3E}">
        <p14:creationId xmlns:p14="http://schemas.microsoft.com/office/powerpoint/2010/main" val="2832528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smtClean="0">
                <a:latin typeface="YaHei Consolas Hybrid" pitchFamily="49" charset="-122"/>
                <a:ea typeface="YaHei Consolas Hybrid" pitchFamily="49" charset="-122"/>
              </a:rPr>
              <a:t>WEB</a:t>
            </a:r>
            <a:r>
              <a:rPr lang="zh-CN" altLang="en-US" dirty="0" smtClean="0">
                <a:latin typeface="YaHei Consolas Hybrid" pitchFamily="49" charset="-122"/>
                <a:ea typeface="YaHei Consolas Hybrid" pitchFamily="49" charset="-122"/>
              </a:rPr>
              <a:t>服务组件</a:t>
            </a:r>
            <a:endParaRPr lang="zh-CN" altLang="zh-CN" dirty="0">
              <a:latin typeface="YaHei Consolas Hybrid" pitchFamily="49" charset="-122"/>
              <a:ea typeface="YaHei Consolas Hybrid" pitchFamily="49" charset="-122"/>
            </a:endParaRPr>
          </a:p>
        </p:txBody>
      </p:sp>
      <p:sp>
        <p:nvSpPr>
          <p:cNvPr id="8195" name="Rectangle 3"/>
          <p:cNvSpPr>
            <a:spLocks noGrp="1" noChangeArrowheads="1"/>
          </p:cNvSpPr>
          <p:nvPr>
            <p:ph type="body" idx="1"/>
          </p:nvPr>
        </p:nvSpPr>
        <p:spPr/>
        <p:txBody>
          <a:bodyPr/>
          <a:lstStyle/>
          <a:p>
            <a:endParaRPr lang="zh-CN" altLang="zh-CN" dirty="0">
              <a:latin typeface="YaHei Consolas Hybrid" pitchFamily="49" charset="-122"/>
              <a:ea typeface="YaHei Consolas Hybrid"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07609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smtClean="0">
                <a:latin typeface="YaHei Consolas Hybrid" pitchFamily="49" charset="-122"/>
                <a:ea typeface="YaHei Consolas Hybrid" pitchFamily="49" charset="-122"/>
              </a:rPr>
              <a:t>可识别网络设备</a:t>
            </a:r>
            <a:endParaRPr lang="zh-CN" altLang="zh-CN" dirty="0">
              <a:latin typeface="YaHei Consolas Hybrid" pitchFamily="49" charset="-122"/>
              <a:ea typeface="YaHei Consolas Hybrid" pitchFamily="49" charset="-122"/>
            </a:endParaRPr>
          </a:p>
        </p:txBody>
      </p:sp>
      <p:sp>
        <p:nvSpPr>
          <p:cNvPr id="8195" name="Rectangle 3"/>
          <p:cNvSpPr>
            <a:spLocks noGrp="1" noChangeArrowheads="1"/>
          </p:cNvSpPr>
          <p:nvPr>
            <p:ph type="body" idx="1"/>
          </p:nvPr>
        </p:nvSpPr>
        <p:spPr/>
        <p:txBody>
          <a:bodyPr/>
          <a:lstStyle/>
          <a:p>
            <a:r>
              <a:rPr lang="zh-CN" altLang="en-US" dirty="0" smtClean="0">
                <a:latin typeface="YaHei Consolas Hybrid" pitchFamily="49" charset="-122"/>
                <a:ea typeface="YaHei Consolas Hybrid" pitchFamily="49" charset="-122"/>
              </a:rPr>
              <a:t>交换机</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路由器</a:t>
            </a:r>
            <a:endParaRPr lang="en-US" altLang="zh-CN" dirty="0" smtClean="0">
              <a:latin typeface="YaHei Consolas Hybrid" pitchFamily="49" charset="-122"/>
              <a:ea typeface="YaHei Consolas Hybrid" pitchFamily="49" charset="-122"/>
            </a:endParaRPr>
          </a:p>
          <a:p>
            <a:r>
              <a:rPr lang="zh-CN" altLang="en-US" dirty="0">
                <a:latin typeface="YaHei Consolas Hybrid" pitchFamily="49" charset="-122"/>
                <a:ea typeface="YaHei Consolas Hybrid" pitchFamily="49" charset="-122"/>
              </a:rPr>
              <a:t>摄像头</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手机</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平板电脑</a:t>
            </a:r>
            <a:endParaRPr lang="en-US" altLang="zh-CN" dirty="0" smtClean="0">
              <a:latin typeface="YaHei Consolas Hybrid" pitchFamily="49" charset="-122"/>
              <a:ea typeface="YaHei Consolas Hybrid" pitchFamily="49" charset="-122"/>
            </a:endParaRPr>
          </a:p>
          <a:p>
            <a:r>
              <a:rPr lang="zh-CN" altLang="en-US" dirty="0">
                <a:latin typeface="YaHei Consolas Hybrid" pitchFamily="49" charset="-122"/>
                <a:ea typeface="YaHei Consolas Hybrid" pitchFamily="49" charset="-122"/>
              </a:rPr>
              <a:t>工</a:t>
            </a:r>
            <a:r>
              <a:rPr lang="zh-CN" altLang="en-US" dirty="0" smtClean="0">
                <a:latin typeface="YaHei Consolas Hybrid" pitchFamily="49" charset="-122"/>
                <a:ea typeface="YaHei Consolas Hybrid" pitchFamily="49" charset="-122"/>
              </a:rPr>
              <a:t>控设备</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核工业设备</a:t>
            </a:r>
            <a:endParaRPr lang="en-US" altLang="zh-CN" dirty="0" smtClean="0">
              <a:latin typeface="YaHei Consolas Hybrid" pitchFamily="49" charset="-122"/>
              <a:ea typeface="YaHei Consolas Hybrid" pitchFamily="49" charset="-122"/>
            </a:endParaRPr>
          </a:p>
          <a:p>
            <a:r>
              <a:rPr lang="en-US" altLang="zh-CN" dirty="0" smtClean="0">
                <a:latin typeface="YaHei Consolas Hybrid" pitchFamily="49" charset="-122"/>
                <a:ea typeface="YaHei Consolas Hybrid" pitchFamily="49" charset="-122"/>
              </a:rPr>
              <a:t>……</a:t>
            </a:r>
          </a:p>
        </p:txBody>
      </p:sp>
    </p:spTree>
    <p:extLst>
      <p:ext uri="{BB962C8B-B14F-4D97-AF65-F5344CB8AC3E}">
        <p14:creationId xmlns:p14="http://schemas.microsoft.com/office/powerpoint/2010/main" val="34255184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YaHei Consolas Hybrid" pitchFamily="49" charset="-122"/>
                <a:ea typeface="YaHei Consolas Hybrid" pitchFamily="49" charset="-122"/>
              </a:rPr>
              <a:t>目录</a:t>
            </a:r>
            <a:endParaRPr lang="zh-CN" altLang="en-US" dirty="0">
              <a:latin typeface="YaHei Consolas Hybrid" pitchFamily="49" charset="-122"/>
              <a:ea typeface="YaHei Consolas Hybrid" pitchFamily="49" charset="-122"/>
            </a:endParaRPr>
          </a:p>
        </p:txBody>
      </p:sp>
      <p:sp>
        <p:nvSpPr>
          <p:cNvPr id="3" name="内容占位符 2"/>
          <p:cNvSpPr>
            <a:spLocks noGrp="1"/>
          </p:cNvSpPr>
          <p:nvPr>
            <p:ph idx="1"/>
          </p:nvPr>
        </p:nvSpPr>
        <p:spPr/>
        <p:txBody>
          <a:bodyPr/>
          <a:lstStyle/>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是什么</a:t>
            </a:r>
            <a:endParaRPr lang="en-US" altLang="zh-CN" dirty="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的诞生原因</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的对象</a:t>
            </a:r>
            <a:endParaRPr lang="en-US" altLang="zh-CN" dirty="0" smtClean="0">
              <a:latin typeface="YaHei Consolas Hybrid" pitchFamily="49" charset="-122"/>
              <a:ea typeface="YaHei Consolas Hybrid" pitchFamily="49" charset="-122"/>
            </a:endParaRPr>
          </a:p>
          <a:p>
            <a:r>
              <a:rPr lang="en-US" altLang="zh-CN" dirty="0" err="1" smtClean="0">
                <a:solidFill>
                  <a:srgbClr val="FFFF00"/>
                </a:solidFill>
                <a:latin typeface="YaHei Consolas Hybrid" pitchFamily="49" charset="-122"/>
                <a:ea typeface="YaHei Consolas Hybrid" pitchFamily="49" charset="-122"/>
              </a:rPr>
              <a:t>ZoomEye</a:t>
            </a:r>
            <a:r>
              <a:rPr lang="zh-CN" altLang="en-US" dirty="0" smtClean="0">
                <a:solidFill>
                  <a:srgbClr val="FFFF00"/>
                </a:solidFill>
                <a:latin typeface="YaHei Consolas Hybrid" pitchFamily="49" charset="-122"/>
                <a:ea typeface="YaHei Consolas Hybrid" pitchFamily="49" charset="-122"/>
              </a:rPr>
              <a:t>的使用方法</a:t>
            </a:r>
            <a:endParaRPr lang="en-US" altLang="zh-CN" dirty="0" smtClean="0">
              <a:solidFill>
                <a:srgbClr val="FFFF00"/>
              </a:solidFill>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的优势</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的技术细节</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的未来展望</a:t>
            </a:r>
          </a:p>
        </p:txBody>
      </p:sp>
    </p:spTree>
    <p:extLst>
      <p:ext uri="{BB962C8B-B14F-4D97-AF65-F5344CB8AC3E}">
        <p14:creationId xmlns:p14="http://schemas.microsoft.com/office/powerpoint/2010/main" val="23522147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的使用方法</a:t>
            </a:r>
            <a:endParaRPr lang="zh-CN" altLang="zh-CN" dirty="0">
              <a:latin typeface="YaHei Consolas Hybrid" pitchFamily="49" charset="-122"/>
              <a:ea typeface="YaHei Consolas Hybrid" pitchFamily="49" charset="-122"/>
            </a:endParaRPr>
          </a:p>
        </p:txBody>
      </p:sp>
      <p:sp>
        <p:nvSpPr>
          <p:cNvPr id="12291" name="Rectangle 3"/>
          <p:cNvSpPr>
            <a:spLocks noGrp="1" noChangeArrowheads="1"/>
          </p:cNvSpPr>
          <p:nvPr>
            <p:ph type="body" idx="1"/>
          </p:nvPr>
        </p:nvSpPr>
        <p:spPr/>
        <p:txBody>
          <a:bodyPr/>
          <a:lstStyle/>
          <a:p>
            <a:r>
              <a:rPr lang="zh-CN" dirty="0">
                <a:latin typeface="YaHei Consolas Hybrid" pitchFamily="49" charset="-122"/>
                <a:ea typeface="YaHei Consolas Hybrid" pitchFamily="49" charset="-122"/>
              </a:rPr>
              <a:t>搜应用</a:t>
            </a:r>
            <a:r>
              <a:rPr lang="zh-CN" altLang="zh-CN" dirty="0">
                <a:latin typeface="YaHei Consolas Hybrid" pitchFamily="49" charset="-122"/>
                <a:ea typeface="YaHei Consolas Hybrid" pitchFamily="49" charset="-122"/>
              </a:rPr>
              <a:t>/</a:t>
            </a:r>
            <a:r>
              <a:rPr lang="zh-CN" dirty="0">
                <a:latin typeface="YaHei Consolas Hybrid" pitchFamily="49" charset="-122"/>
                <a:ea typeface="YaHei Consolas Hybrid" pitchFamily="49" charset="-122"/>
              </a:rPr>
              <a:t>版本</a:t>
            </a:r>
          </a:p>
          <a:p>
            <a:r>
              <a:rPr lang="zh-CN" dirty="0">
                <a:latin typeface="YaHei Consolas Hybrid" pitchFamily="49" charset="-122"/>
                <a:ea typeface="YaHei Consolas Hybrid" pitchFamily="49" charset="-122"/>
              </a:rPr>
              <a:t>搜国家</a:t>
            </a:r>
            <a:r>
              <a:rPr lang="zh-CN" altLang="zh-CN" dirty="0">
                <a:latin typeface="YaHei Consolas Hybrid" pitchFamily="49" charset="-122"/>
                <a:ea typeface="YaHei Consolas Hybrid" pitchFamily="49" charset="-122"/>
              </a:rPr>
              <a:t>/</a:t>
            </a:r>
            <a:r>
              <a:rPr lang="zh-CN" dirty="0" smtClean="0">
                <a:latin typeface="YaHei Consolas Hybrid" pitchFamily="49" charset="-122"/>
                <a:ea typeface="YaHei Consolas Hybrid" pitchFamily="49" charset="-122"/>
              </a:rPr>
              <a:t>城市</a:t>
            </a:r>
          </a:p>
          <a:p>
            <a:r>
              <a:rPr lang="zh-CN" dirty="0" smtClean="0">
                <a:latin typeface="YaHei Consolas Hybrid" pitchFamily="49" charset="-122"/>
                <a:ea typeface="YaHei Consolas Hybrid" pitchFamily="49" charset="-122"/>
              </a:rPr>
              <a:t>搜网站标题</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搜网站域名</a:t>
            </a:r>
            <a:r>
              <a:rPr lang="en-US" altLang="zh-CN" dirty="0" smtClean="0">
                <a:latin typeface="YaHei Consolas Hybrid" pitchFamily="49" charset="-122"/>
                <a:ea typeface="YaHei Consolas Hybrid" pitchFamily="49" charset="-122"/>
              </a:rPr>
              <a:t>,</a:t>
            </a:r>
            <a:r>
              <a:rPr lang="zh-CN" altLang="en-US" dirty="0" smtClean="0">
                <a:latin typeface="YaHei Consolas Hybrid" pitchFamily="49" charset="-122"/>
                <a:ea typeface="YaHei Consolas Hybrid" pitchFamily="49" charset="-122"/>
              </a:rPr>
              <a:t>如 </a:t>
            </a:r>
            <a:r>
              <a:rPr lang="en-US" altLang="zh-CN" dirty="0" smtClean="0">
                <a:latin typeface="YaHei Consolas Hybrid" pitchFamily="49" charset="-122"/>
                <a:ea typeface="YaHei Consolas Hybrid" pitchFamily="49" charset="-122"/>
              </a:rPr>
              <a:t>site:*.baidu.com</a:t>
            </a:r>
            <a:endParaRPr lang="zh-CN" dirty="0" smtClean="0">
              <a:latin typeface="YaHei Consolas Hybrid" pitchFamily="49" charset="-122"/>
              <a:ea typeface="YaHei Consolas Hybrid" pitchFamily="49" charset="-122"/>
            </a:endParaRPr>
          </a:p>
          <a:p>
            <a:r>
              <a:rPr lang="zh-CN" dirty="0" smtClean="0">
                <a:latin typeface="YaHei Consolas Hybrid" pitchFamily="49" charset="-122"/>
                <a:ea typeface="YaHei Consolas Hybrid" pitchFamily="49" charset="-122"/>
              </a:rPr>
              <a:t>特殊</a:t>
            </a:r>
            <a:r>
              <a:rPr lang="zh-CN" dirty="0">
                <a:latin typeface="YaHei Consolas Hybrid" pitchFamily="49" charset="-122"/>
                <a:ea typeface="YaHei Consolas Hybrid" pitchFamily="49" charset="-122"/>
              </a:rPr>
              <a:t>词语</a:t>
            </a:r>
            <a:r>
              <a:rPr lang="zh-CN" dirty="0" smtClean="0">
                <a:latin typeface="YaHei Consolas Hybrid" pitchFamily="49" charset="-122"/>
                <a:ea typeface="YaHei Consolas Hybrid" pitchFamily="49" charset="-122"/>
              </a:rPr>
              <a:t>，如</a:t>
            </a:r>
            <a:r>
              <a:rPr lang="en-US" altLang="zh-CN" dirty="0" smtClean="0">
                <a:latin typeface="YaHei Consolas Hybrid" pitchFamily="49" charset="-122"/>
                <a:ea typeface="YaHei Consolas Hybrid" pitchFamily="49" charset="-122"/>
              </a:rPr>
              <a:t> </a:t>
            </a:r>
            <a:r>
              <a:rPr lang="zh-CN" altLang="zh-CN" dirty="0" smtClean="0">
                <a:latin typeface="YaHei Consolas Hybrid" pitchFamily="49" charset="-122"/>
                <a:ea typeface="YaHei Consolas Hybrid" pitchFamily="49" charset="-122"/>
              </a:rPr>
              <a:t>hacked by</a:t>
            </a:r>
            <a:endParaRPr lang="zh-CN" altLang="zh-CN" dirty="0">
              <a:latin typeface="YaHei Consolas Hybrid" pitchFamily="49" charset="-122"/>
              <a:ea typeface="YaHei Consolas Hybrid" pitchFamily="49" charset="-122"/>
            </a:endParaRPr>
          </a:p>
          <a:p>
            <a:r>
              <a:rPr lang="zh-CN" dirty="0">
                <a:latin typeface="YaHei Consolas Hybrid" pitchFamily="49" charset="-122"/>
                <a:ea typeface="YaHei Consolas Hybrid" pitchFamily="49" charset="-122"/>
              </a:rPr>
              <a:t>搜行业关键字“银行”，“大学”，</a:t>
            </a:r>
            <a:r>
              <a:rPr lang="zh-CN" dirty="0" smtClean="0">
                <a:latin typeface="YaHei Consolas Hybrid" pitchFamily="49" charset="-122"/>
                <a:ea typeface="YaHei Consolas Hybrid" pitchFamily="49" charset="-122"/>
              </a:rPr>
              <a:t>“人民政府”</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搜网络设备，如 </a:t>
            </a:r>
            <a:r>
              <a:rPr lang="en-US" altLang="zh-CN" dirty="0" err="1" smtClean="0">
                <a:latin typeface="YaHei Consolas Hybrid" pitchFamily="49" charset="-122"/>
                <a:ea typeface="YaHei Consolas Hybrid" pitchFamily="49" charset="-122"/>
              </a:rPr>
              <a:t>GoAhead</a:t>
            </a:r>
            <a:r>
              <a:rPr lang="en-US" altLang="zh-CN" dirty="0" smtClean="0">
                <a:latin typeface="YaHei Consolas Hybrid" pitchFamily="49" charset="-122"/>
                <a:ea typeface="YaHei Consolas Hybrid" pitchFamily="49" charset="-122"/>
              </a:rPr>
              <a:t>-Webs</a:t>
            </a:r>
            <a:endParaRPr lang="en-US" altLang="zh-CN" dirty="0">
              <a:latin typeface="YaHei Consolas Hybrid" pitchFamily="49" charset="-122"/>
              <a:ea typeface="YaHei Consolas Hybrid" pitchFamily="49" charset="-122"/>
            </a:endParaRPr>
          </a:p>
          <a:p>
            <a:endParaRPr lang="zh-CN" dirty="0">
              <a:latin typeface="YaHei Consolas Hybrid" pitchFamily="49" charset="-122"/>
              <a:ea typeface="YaHei Consolas Hybrid"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err="1">
                <a:latin typeface="YaHei Consolas Hybrid" pitchFamily="49" charset="-122"/>
                <a:ea typeface="YaHei Consolas Hybrid" pitchFamily="49" charset="-122"/>
              </a:rPr>
              <a:t>ZoomEye</a:t>
            </a:r>
            <a:r>
              <a:rPr lang="zh-CN" altLang="en-US" dirty="0">
                <a:latin typeface="YaHei Consolas Hybrid" pitchFamily="49" charset="-122"/>
                <a:ea typeface="YaHei Consolas Hybrid" pitchFamily="49" charset="-122"/>
              </a:rPr>
              <a:t>的使用方法</a:t>
            </a:r>
            <a:r>
              <a:rPr lang="en-US" altLang="zh-CN" dirty="0" smtClean="0">
                <a:latin typeface="YaHei Consolas Hybrid" pitchFamily="49" charset="-122"/>
                <a:ea typeface="YaHei Consolas Hybrid" pitchFamily="49" charset="-122"/>
              </a:rPr>
              <a:t>(2)</a:t>
            </a:r>
            <a:endParaRPr lang="zh-CN" altLang="zh-CN" dirty="0">
              <a:latin typeface="YaHei Consolas Hybrid" pitchFamily="49" charset="-122"/>
              <a:ea typeface="YaHei Consolas Hybrid" pitchFamily="49" charset="-122"/>
            </a:endParaRPr>
          </a:p>
        </p:txBody>
      </p:sp>
      <p:sp>
        <p:nvSpPr>
          <p:cNvPr id="12291" name="Rectangle 3"/>
          <p:cNvSpPr>
            <a:spLocks noGrp="1" noChangeArrowheads="1"/>
          </p:cNvSpPr>
          <p:nvPr>
            <p:ph type="body" idx="1"/>
          </p:nvPr>
        </p:nvSpPr>
        <p:spPr/>
        <p:txBody>
          <a:bodyPr/>
          <a:lstStyle/>
          <a:p>
            <a:endParaRPr lang="zh-CN" dirty="0">
              <a:latin typeface="YaHei Consolas Hybrid" pitchFamily="49" charset="-122"/>
              <a:ea typeface="YaHei Consolas Hybrid" pitchFamily="49" charset="-122"/>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90433"/>
            <a:ext cx="9144000" cy="4644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3477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err="1">
                <a:latin typeface="YaHei Consolas Hybrid" pitchFamily="49" charset="-122"/>
                <a:ea typeface="YaHei Consolas Hybrid" pitchFamily="49" charset="-122"/>
              </a:rPr>
              <a:t>ZoomEye</a:t>
            </a:r>
            <a:r>
              <a:rPr lang="zh-CN" altLang="en-US" dirty="0">
                <a:latin typeface="YaHei Consolas Hybrid" pitchFamily="49" charset="-122"/>
                <a:ea typeface="YaHei Consolas Hybrid" pitchFamily="49" charset="-122"/>
              </a:rPr>
              <a:t>的使用方法</a:t>
            </a:r>
            <a:r>
              <a:rPr lang="en-US" altLang="zh-CN" dirty="0" smtClean="0">
                <a:latin typeface="YaHei Consolas Hybrid" pitchFamily="49" charset="-122"/>
                <a:ea typeface="YaHei Consolas Hybrid" pitchFamily="49" charset="-122"/>
              </a:rPr>
              <a:t>(3)</a:t>
            </a:r>
            <a:endParaRPr lang="zh-CN" altLang="zh-CN" dirty="0">
              <a:latin typeface="YaHei Consolas Hybrid" pitchFamily="49" charset="-122"/>
              <a:ea typeface="YaHei Consolas Hybrid" pitchFamily="49" charset="-122"/>
            </a:endParaRPr>
          </a:p>
        </p:txBody>
      </p:sp>
      <p:sp>
        <p:nvSpPr>
          <p:cNvPr id="12291" name="Rectangle 3"/>
          <p:cNvSpPr>
            <a:spLocks noGrp="1" noChangeArrowheads="1"/>
          </p:cNvSpPr>
          <p:nvPr>
            <p:ph type="body" idx="1"/>
          </p:nvPr>
        </p:nvSpPr>
        <p:spPr/>
        <p:txBody>
          <a:bodyPr/>
          <a:lstStyle/>
          <a:p>
            <a:endParaRPr lang="zh-CN" dirty="0">
              <a:latin typeface="YaHei Consolas Hybrid" pitchFamily="49" charset="-122"/>
              <a:ea typeface="YaHei Consolas Hybrid" pitchFamily="49" charset="-122"/>
            </a:endParaRPr>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68440"/>
            <a:ext cx="9144000" cy="3883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2181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err="1">
                <a:latin typeface="YaHei Consolas Hybrid" pitchFamily="49" charset="-122"/>
                <a:ea typeface="YaHei Consolas Hybrid" pitchFamily="49" charset="-122"/>
              </a:rPr>
              <a:t>ZoomEye</a:t>
            </a:r>
            <a:r>
              <a:rPr lang="zh-CN" altLang="en-US" dirty="0">
                <a:latin typeface="YaHei Consolas Hybrid" pitchFamily="49" charset="-122"/>
                <a:ea typeface="YaHei Consolas Hybrid" pitchFamily="49" charset="-122"/>
              </a:rPr>
              <a:t>的使用方法</a:t>
            </a:r>
            <a:r>
              <a:rPr lang="en-US" altLang="zh-CN" dirty="0" smtClean="0">
                <a:latin typeface="YaHei Consolas Hybrid" pitchFamily="49" charset="-122"/>
                <a:ea typeface="YaHei Consolas Hybrid" pitchFamily="49" charset="-122"/>
              </a:rPr>
              <a:t>(4)</a:t>
            </a:r>
            <a:endParaRPr lang="zh-CN" altLang="zh-CN" dirty="0">
              <a:latin typeface="YaHei Consolas Hybrid" pitchFamily="49" charset="-122"/>
              <a:ea typeface="YaHei Consolas Hybrid" pitchFamily="49" charset="-122"/>
            </a:endParaRPr>
          </a:p>
        </p:txBody>
      </p:sp>
      <p:sp>
        <p:nvSpPr>
          <p:cNvPr id="12291" name="Rectangle 3"/>
          <p:cNvSpPr>
            <a:spLocks noGrp="1" noChangeArrowheads="1"/>
          </p:cNvSpPr>
          <p:nvPr>
            <p:ph type="body" idx="1"/>
          </p:nvPr>
        </p:nvSpPr>
        <p:spPr/>
        <p:txBody>
          <a:bodyPr/>
          <a:lstStyle/>
          <a:p>
            <a:endParaRPr lang="zh-CN" dirty="0">
              <a:latin typeface="YaHei Consolas Hybrid" pitchFamily="49" charset="-122"/>
              <a:ea typeface="YaHei Consolas Hybrid" pitchFamily="49" charset="-122"/>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7638"/>
            <a:ext cx="9144000" cy="5754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418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err="1">
                <a:latin typeface="YaHei Consolas Hybrid" pitchFamily="49" charset="-122"/>
                <a:ea typeface="YaHei Consolas Hybrid" pitchFamily="49" charset="-122"/>
              </a:rPr>
              <a:t>ZoomEye</a:t>
            </a:r>
            <a:r>
              <a:rPr lang="zh-CN" altLang="en-US" dirty="0">
                <a:latin typeface="YaHei Consolas Hybrid" pitchFamily="49" charset="-122"/>
                <a:ea typeface="YaHei Consolas Hybrid" pitchFamily="49" charset="-122"/>
              </a:rPr>
              <a:t>的使用方法</a:t>
            </a:r>
            <a:r>
              <a:rPr lang="en-US" altLang="zh-CN" dirty="0" smtClean="0">
                <a:latin typeface="YaHei Consolas Hybrid" pitchFamily="49" charset="-122"/>
                <a:ea typeface="YaHei Consolas Hybrid" pitchFamily="49" charset="-122"/>
              </a:rPr>
              <a:t>(5)</a:t>
            </a:r>
            <a:endParaRPr lang="zh-CN" altLang="zh-CN" dirty="0">
              <a:latin typeface="YaHei Consolas Hybrid" pitchFamily="49" charset="-122"/>
              <a:ea typeface="YaHei Consolas Hybrid" pitchFamily="49" charset="-122"/>
            </a:endParaRPr>
          </a:p>
        </p:txBody>
      </p:sp>
      <p:sp>
        <p:nvSpPr>
          <p:cNvPr id="12291" name="Rectangle 3"/>
          <p:cNvSpPr>
            <a:spLocks noGrp="1" noChangeArrowheads="1"/>
          </p:cNvSpPr>
          <p:nvPr>
            <p:ph type="body" idx="1"/>
          </p:nvPr>
        </p:nvSpPr>
        <p:spPr/>
        <p:txBody>
          <a:bodyPr/>
          <a:lstStyle/>
          <a:p>
            <a:endParaRPr lang="zh-CN" dirty="0">
              <a:latin typeface="YaHei Consolas Hybrid" pitchFamily="49" charset="-122"/>
              <a:ea typeface="YaHei Consolas Hybrid" pitchFamily="49" charset="-122"/>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7" y="1484782"/>
            <a:ext cx="9210641" cy="516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0909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err="1">
                <a:latin typeface="YaHei Consolas Hybrid" pitchFamily="49" charset="-122"/>
                <a:ea typeface="YaHei Consolas Hybrid" pitchFamily="49" charset="-122"/>
              </a:rPr>
              <a:t>ZoomEye</a:t>
            </a:r>
            <a:r>
              <a:rPr lang="zh-CN" altLang="en-US" dirty="0">
                <a:latin typeface="YaHei Consolas Hybrid" pitchFamily="49" charset="-122"/>
                <a:ea typeface="YaHei Consolas Hybrid" pitchFamily="49" charset="-122"/>
              </a:rPr>
              <a:t>的使用方法</a:t>
            </a:r>
            <a:r>
              <a:rPr lang="en-US" altLang="zh-CN" dirty="0" smtClean="0">
                <a:latin typeface="YaHei Consolas Hybrid" pitchFamily="49" charset="-122"/>
                <a:ea typeface="YaHei Consolas Hybrid" pitchFamily="49" charset="-122"/>
              </a:rPr>
              <a:t>(6)</a:t>
            </a:r>
            <a:endParaRPr lang="zh-CN" altLang="zh-CN" dirty="0">
              <a:latin typeface="YaHei Consolas Hybrid" pitchFamily="49" charset="-122"/>
              <a:ea typeface="YaHei Consolas Hybrid" pitchFamily="49" charset="-122"/>
            </a:endParaRPr>
          </a:p>
        </p:txBody>
      </p:sp>
      <p:sp>
        <p:nvSpPr>
          <p:cNvPr id="12291" name="Rectangle 3"/>
          <p:cNvSpPr>
            <a:spLocks noGrp="1" noChangeArrowheads="1"/>
          </p:cNvSpPr>
          <p:nvPr>
            <p:ph type="body" idx="1"/>
          </p:nvPr>
        </p:nvSpPr>
        <p:spPr/>
        <p:txBody>
          <a:bodyPr/>
          <a:lstStyle/>
          <a:p>
            <a:endParaRPr lang="zh-CN" dirty="0">
              <a:latin typeface="YaHei Consolas Hybrid" pitchFamily="49" charset="-122"/>
              <a:ea typeface="YaHei Consolas Hybrid" pitchFamily="49" charset="-122"/>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9" y="1449484"/>
            <a:ext cx="9144000" cy="7015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53257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zh-CN" altLang="en-US" sz="4000" dirty="0" smtClean="0">
                <a:latin typeface="YaHei Consolas Hybrid" pitchFamily="49" charset="-122"/>
                <a:ea typeface="YaHei Consolas Hybrid" pitchFamily="49" charset="-122"/>
              </a:rPr>
              <a:t>我和我的小伙伴们</a:t>
            </a:r>
            <a:endParaRPr lang="zh-CN" altLang="zh-CN" sz="4000" dirty="0">
              <a:latin typeface="YaHei Consolas Hybrid" pitchFamily="49" charset="-122"/>
              <a:ea typeface="YaHei Consolas Hybrid" pitchFamily="49" charset="-122"/>
            </a:endParaRPr>
          </a:p>
        </p:txBody>
      </p:sp>
      <p:graphicFrame>
        <p:nvGraphicFramePr>
          <p:cNvPr id="19" name="图示 18"/>
          <p:cNvGraphicFramePr/>
          <p:nvPr>
            <p:extLst>
              <p:ext uri="{D42A27DB-BD31-4B8C-83A1-F6EECF244321}">
                <p14:modId xmlns:p14="http://schemas.microsoft.com/office/powerpoint/2010/main" val="1321714010"/>
              </p:ext>
            </p:extLst>
          </p:nvPr>
        </p:nvGraphicFramePr>
        <p:xfrm>
          <a:off x="457200" y="1463254"/>
          <a:ext cx="8250526" cy="4441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41791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dirty="0" err="1">
                <a:latin typeface="YaHei Consolas Hybrid" pitchFamily="49" charset="-122"/>
                <a:ea typeface="YaHei Consolas Hybrid" pitchFamily="49" charset="-122"/>
              </a:rPr>
              <a:t>ZoomEye</a:t>
            </a:r>
            <a:r>
              <a:rPr lang="zh-CN" altLang="en-US" dirty="0">
                <a:latin typeface="YaHei Consolas Hybrid" pitchFamily="49" charset="-122"/>
                <a:ea typeface="YaHei Consolas Hybrid" pitchFamily="49" charset="-122"/>
              </a:rPr>
              <a:t>的使用方法</a:t>
            </a:r>
            <a:r>
              <a:rPr lang="en-US" altLang="zh-CN" dirty="0" smtClean="0">
                <a:latin typeface="YaHei Consolas Hybrid" pitchFamily="49" charset="-122"/>
                <a:ea typeface="YaHei Consolas Hybrid" pitchFamily="49" charset="-122"/>
              </a:rPr>
              <a:t>(7)</a:t>
            </a:r>
            <a:endParaRPr lang="zh-CN" altLang="zh-CN" dirty="0">
              <a:latin typeface="YaHei Consolas Hybrid" pitchFamily="49" charset="-122"/>
              <a:ea typeface="YaHei Consolas Hybrid" pitchFamily="49" charset="-122"/>
            </a:endParaRPr>
          </a:p>
        </p:txBody>
      </p:sp>
      <p:sp>
        <p:nvSpPr>
          <p:cNvPr id="12291" name="Rectangle 3"/>
          <p:cNvSpPr>
            <a:spLocks noGrp="1" noChangeArrowheads="1"/>
          </p:cNvSpPr>
          <p:nvPr>
            <p:ph type="body" idx="1"/>
          </p:nvPr>
        </p:nvSpPr>
        <p:spPr/>
        <p:txBody>
          <a:bodyPr/>
          <a:lstStyle/>
          <a:p>
            <a:r>
              <a:rPr lang="en-US" altLang="zh-CN" dirty="0" smtClean="0">
                <a:latin typeface="YaHei Consolas Hybrid" pitchFamily="49" charset="-122"/>
                <a:ea typeface="YaHei Consolas Hybrid" pitchFamily="49" charset="-122"/>
                <a:hlinkClick r:id="rId3"/>
              </a:rPr>
              <a:t>http</a:t>
            </a:r>
            <a:r>
              <a:rPr lang="en-US" altLang="zh-CN" dirty="0">
                <a:latin typeface="YaHei Consolas Hybrid" pitchFamily="49" charset="-122"/>
                <a:ea typeface="YaHei Consolas Hybrid" pitchFamily="49" charset="-122"/>
                <a:hlinkClick r:id="rId3"/>
              </a:rPr>
              <a:t>://</a:t>
            </a:r>
            <a:r>
              <a:rPr lang="en-US" altLang="zh-CN" dirty="0" smtClean="0">
                <a:latin typeface="YaHei Consolas Hybrid" pitchFamily="49" charset="-122"/>
                <a:ea typeface="YaHei Consolas Hybrid" pitchFamily="49" charset="-122"/>
                <a:hlinkClick r:id="rId3"/>
              </a:rPr>
              <a:t>www.myhack58.com/Article/html/3/8/2013/39616.htm</a:t>
            </a:r>
            <a:r>
              <a:rPr lang="en-US" altLang="zh-CN" dirty="0" smtClean="0">
                <a:latin typeface="YaHei Consolas Hybrid" pitchFamily="49" charset="-122"/>
                <a:ea typeface="YaHei Consolas Hybrid" pitchFamily="49" charset="-122"/>
              </a:rPr>
              <a:t> </a:t>
            </a:r>
            <a:r>
              <a:rPr lang="zh-CN" altLang="en-US" b="1" dirty="0" smtClean="0">
                <a:latin typeface="YaHei Consolas Hybrid" pitchFamily="49" charset="-122"/>
                <a:ea typeface="YaHei Consolas Hybrid" pitchFamily="49" charset="-122"/>
              </a:rPr>
              <a:t>关于</a:t>
            </a:r>
            <a:r>
              <a:rPr lang="en-US" altLang="zh-CN" b="1" dirty="0" err="1">
                <a:latin typeface="YaHei Consolas Hybrid" pitchFamily="49" charset="-122"/>
                <a:ea typeface="YaHei Consolas Hybrid" pitchFamily="49" charset="-122"/>
              </a:rPr>
              <a:t>ZoomEye</a:t>
            </a:r>
            <a:r>
              <a:rPr lang="zh-CN" altLang="en-US" b="1" dirty="0">
                <a:latin typeface="YaHei Consolas Hybrid" pitchFamily="49" charset="-122"/>
                <a:ea typeface="YaHei Consolas Hybrid" pitchFamily="49" charset="-122"/>
              </a:rPr>
              <a:t>的一个入侵小例子</a:t>
            </a:r>
          </a:p>
          <a:p>
            <a:endParaRPr lang="en-US" altLang="zh-CN" dirty="0" smtClean="0">
              <a:latin typeface="YaHei Consolas Hybrid" pitchFamily="49" charset="-122"/>
              <a:ea typeface="YaHei Consolas Hybrid" pitchFamily="49" charset="-122"/>
            </a:endParaRPr>
          </a:p>
          <a:p>
            <a:r>
              <a:rPr lang="en-US" altLang="zh-CN" dirty="0" smtClean="0">
                <a:latin typeface="YaHei Consolas Hybrid" pitchFamily="49" charset="-122"/>
                <a:ea typeface="YaHei Consolas Hybrid" pitchFamily="49" charset="-122"/>
                <a:hlinkClick r:id="rId4"/>
              </a:rPr>
              <a:t>http://www.freebuf.com/articles/web/10918.html</a:t>
            </a:r>
            <a:r>
              <a:rPr lang="en-US" altLang="zh-CN" dirty="0" smtClean="0">
                <a:latin typeface="YaHei Consolas Hybrid" pitchFamily="49" charset="-122"/>
                <a:ea typeface="YaHei Consolas Hybrid" pitchFamily="49" charset="-122"/>
              </a:rPr>
              <a:t> </a:t>
            </a:r>
            <a:r>
              <a:rPr lang="zh-CN" altLang="en-US" b="1" dirty="0" smtClean="0">
                <a:latin typeface="YaHei Consolas Hybrid" pitchFamily="49" charset="-122"/>
                <a:ea typeface="YaHei Consolas Hybrid" pitchFamily="49" charset="-122"/>
              </a:rPr>
              <a:t>如何用</a:t>
            </a:r>
            <a:r>
              <a:rPr lang="en-US" altLang="zh-CN" b="1" dirty="0" err="1" smtClean="0">
                <a:latin typeface="YaHei Consolas Hybrid" pitchFamily="49" charset="-122"/>
                <a:ea typeface="YaHei Consolas Hybrid" pitchFamily="49" charset="-122"/>
              </a:rPr>
              <a:t>ZoomEye</a:t>
            </a:r>
            <a:r>
              <a:rPr lang="zh-CN" altLang="en-US" b="1" dirty="0" smtClean="0">
                <a:latin typeface="YaHei Consolas Hybrid" pitchFamily="49" charset="-122"/>
                <a:ea typeface="YaHei Consolas Hybrid" pitchFamily="49" charset="-122"/>
              </a:rPr>
              <a:t>（钟馗之眼）批量获得站点权限</a:t>
            </a:r>
          </a:p>
          <a:p>
            <a:endParaRPr lang="zh-CN" dirty="0">
              <a:latin typeface="YaHei Consolas Hybrid" pitchFamily="49" charset="-122"/>
              <a:ea typeface="YaHei Consolas Hybrid" pitchFamily="49" charset="-122"/>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584" y="1408510"/>
            <a:ext cx="6286500" cy="405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9350" y="3219655"/>
            <a:ext cx="6267450"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90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anim calcmode="lin" valueType="num">
                                      <p:cBhvr additive="base">
                                        <p:cTn id="13" dur="500" fill="hold"/>
                                        <p:tgtEl>
                                          <p:spTgt spid="2051"/>
                                        </p:tgtEl>
                                        <p:attrNameLst>
                                          <p:attrName>ppt_x</p:attrName>
                                        </p:attrNameLst>
                                      </p:cBhvr>
                                      <p:tavLst>
                                        <p:tav tm="0">
                                          <p:val>
                                            <p:strVal val="#ppt_x"/>
                                          </p:val>
                                        </p:tav>
                                        <p:tav tm="100000">
                                          <p:val>
                                            <p:strVal val="#ppt_x"/>
                                          </p:val>
                                        </p:tav>
                                      </p:tavLst>
                                    </p:anim>
                                    <p:anim calcmode="lin" valueType="num">
                                      <p:cBhvr additive="base">
                                        <p:cTn id="14"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YaHei Consolas Hybrid" pitchFamily="49" charset="-122"/>
                <a:ea typeface="YaHei Consolas Hybrid" pitchFamily="49" charset="-122"/>
              </a:rPr>
              <a:t>目录</a:t>
            </a:r>
            <a:endParaRPr lang="zh-CN" altLang="en-US" dirty="0">
              <a:latin typeface="YaHei Consolas Hybrid" pitchFamily="49" charset="-122"/>
              <a:ea typeface="YaHei Consolas Hybrid" pitchFamily="49" charset="-122"/>
            </a:endParaRPr>
          </a:p>
        </p:txBody>
      </p:sp>
      <p:sp>
        <p:nvSpPr>
          <p:cNvPr id="3" name="内容占位符 2"/>
          <p:cNvSpPr>
            <a:spLocks noGrp="1"/>
          </p:cNvSpPr>
          <p:nvPr>
            <p:ph idx="1"/>
          </p:nvPr>
        </p:nvSpPr>
        <p:spPr/>
        <p:txBody>
          <a:bodyPr/>
          <a:lstStyle/>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是什么</a:t>
            </a:r>
            <a:endParaRPr lang="en-US" altLang="zh-CN" dirty="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的诞生原因</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的对象</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的使用方法</a:t>
            </a:r>
            <a:endParaRPr lang="en-US" altLang="zh-CN" dirty="0" smtClean="0">
              <a:latin typeface="YaHei Consolas Hybrid" pitchFamily="49" charset="-122"/>
              <a:ea typeface="YaHei Consolas Hybrid" pitchFamily="49" charset="-122"/>
            </a:endParaRPr>
          </a:p>
          <a:p>
            <a:r>
              <a:rPr lang="en-US" altLang="zh-CN" dirty="0" err="1" smtClean="0">
                <a:solidFill>
                  <a:srgbClr val="FFFF00"/>
                </a:solidFill>
                <a:latin typeface="YaHei Consolas Hybrid" pitchFamily="49" charset="-122"/>
                <a:ea typeface="YaHei Consolas Hybrid" pitchFamily="49" charset="-122"/>
              </a:rPr>
              <a:t>ZoomEye</a:t>
            </a:r>
            <a:r>
              <a:rPr lang="zh-CN" altLang="en-US" dirty="0" smtClean="0">
                <a:solidFill>
                  <a:srgbClr val="FFFF00"/>
                </a:solidFill>
                <a:latin typeface="YaHei Consolas Hybrid" pitchFamily="49" charset="-122"/>
                <a:ea typeface="YaHei Consolas Hybrid" pitchFamily="49" charset="-122"/>
              </a:rPr>
              <a:t>的优势</a:t>
            </a:r>
            <a:endParaRPr lang="en-US" altLang="zh-CN" dirty="0" smtClean="0">
              <a:solidFill>
                <a:srgbClr val="FFFF00"/>
              </a:solidFill>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的技术细节</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的未来展望</a:t>
            </a:r>
          </a:p>
        </p:txBody>
      </p:sp>
    </p:spTree>
    <p:extLst>
      <p:ext uri="{BB962C8B-B14F-4D97-AF65-F5344CB8AC3E}">
        <p14:creationId xmlns:p14="http://schemas.microsoft.com/office/powerpoint/2010/main" val="35234194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zh-CN" altLang="zh-CN" dirty="0"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的优势</a:t>
            </a:r>
            <a:endParaRPr lang="zh-CN" altLang="zh-CN" dirty="0">
              <a:latin typeface="YaHei Consolas Hybrid" pitchFamily="49" charset="-122"/>
              <a:ea typeface="YaHei Consolas Hybrid" pitchFamily="49" charset="-122"/>
            </a:endParaRPr>
          </a:p>
        </p:txBody>
      </p:sp>
      <p:sp>
        <p:nvSpPr>
          <p:cNvPr id="10243" name="Rectangle 3"/>
          <p:cNvSpPr>
            <a:spLocks noGrp="1" noChangeArrowheads="1"/>
          </p:cNvSpPr>
          <p:nvPr>
            <p:ph type="body" idx="1"/>
          </p:nvPr>
        </p:nvSpPr>
        <p:spPr/>
        <p:txBody>
          <a:bodyPr/>
          <a:lstStyle/>
          <a:p>
            <a:r>
              <a:rPr lang="zh-CN" altLang="en-US" dirty="0" smtClean="0">
                <a:latin typeface="YaHei Consolas Hybrid" pitchFamily="49" charset="-122"/>
                <a:ea typeface="YaHei Consolas Hybrid" pitchFamily="49" charset="-122"/>
              </a:rPr>
              <a:t>更专业</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更全面</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更高</a:t>
            </a:r>
            <a:r>
              <a:rPr lang="zh-CN" dirty="0" smtClean="0">
                <a:latin typeface="YaHei Consolas Hybrid" pitchFamily="49" charset="-122"/>
                <a:ea typeface="YaHei Consolas Hybrid" pitchFamily="49" charset="-122"/>
              </a:rPr>
              <a:t>效</a:t>
            </a:r>
            <a:endParaRPr lang="en-US" altLang="zh-CN" dirty="0" smtClean="0">
              <a:latin typeface="YaHei Consolas Hybrid" pitchFamily="49" charset="-122"/>
              <a:ea typeface="YaHei Consolas Hybrid" pitchFamily="49" charset="-122"/>
            </a:endParaRPr>
          </a:p>
        </p:txBody>
      </p:sp>
    </p:spTree>
    <p:extLst>
      <p:ext uri="{BB962C8B-B14F-4D97-AF65-F5344CB8AC3E}">
        <p14:creationId xmlns:p14="http://schemas.microsoft.com/office/powerpoint/2010/main" val="3394618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YaHei Consolas Hybrid" pitchFamily="49" charset="-122"/>
                <a:ea typeface="YaHei Consolas Hybrid" pitchFamily="49" charset="-122"/>
              </a:rPr>
              <a:t>目录</a:t>
            </a:r>
            <a:endParaRPr lang="zh-CN" altLang="en-US" dirty="0">
              <a:latin typeface="YaHei Consolas Hybrid" pitchFamily="49" charset="-122"/>
              <a:ea typeface="YaHei Consolas Hybrid" pitchFamily="49" charset="-122"/>
            </a:endParaRPr>
          </a:p>
        </p:txBody>
      </p:sp>
      <p:sp>
        <p:nvSpPr>
          <p:cNvPr id="3" name="内容占位符 2"/>
          <p:cNvSpPr>
            <a:spLocks noGrp="1"/>
          </p:cNvSpPr>
          <p:nvPr>
            <p:ph idx="1"/>
          </p:nvPr>
        </p:nvSpPr>
        <p:spPr/>
        <p:txBody>
          <a:bodyPr/>
          <a:lstStyle/>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是什么</a:t>
            </a:r>
            <a:endParaRPr lang="en-US" altLang="zh-CN" dirty="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的诞生原因</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的对象</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的使用方法</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的优势</a:t>
            </a:r>
            <a:endParaRPr lang="en-US" altLang="zh-CN" dirty="0" smtClean="0">
              <a:latin typeface="YaHei Consolas Hybrid" pitchFamily="49" charset="-122"/>
              <a:ea typeface="YaHei Consolas Hybrid" pitchFamily="49" charset="-122"/>
            </a:endParaRPr>
          </a:p>
          <a:p>
            <a:r>
              <a:rPr lang="en-US" altLang="zh-CN" dirty="0" err="1" smtClean="0">
                <a:solidFill>
                  <a:srgbClr val="FFFF00"/>
                </a:solidFill>
                <a:latin typeface="YaHei Consolas Hybrid" pitchFamily="49" charset="-122"/>
                <a:ea typeface="YaHei Consolas Hybrid" pitchFamily="49" charset="-122"/>
              </a:rPr>
              <a:t>ZoomEye</a:t>
            </a:r>
            <a:r>
              <a:rPr lang="zh-CN" altLang="en-US" dirty="0" smtClean="0">
                <a:solidFill>
                  <a:srgbClr val="FFFF00"/>
                </a:solidFill>
                <a:latin typeface="YaHei Consolas Hybrid" pitchFamily="49" charset="-122"/>
                <a:ea typeface="YaHei Consolas Hybrid" pitchFamily="49" charset="-122"/>
              </a:rPr>
              <a:t>的技术细节</a:t>
            </a:r>
            <a:endParaRPr lang="en-US" altLang="zh-CN" dirty="0" smtClean="0">
              <a:solidFill>
                <a:srgbClr val="FFFF00"/>
              </a:solidFill>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的未来展望</a:t>
            </a:r>
          </a:p>
        </p:txBody>
      </p:sp>
    </p:spTree>
    <p:extLst>
      <p:ext uri="{BB962C8B-B14F-4D97-AF65-F5344CB8AC3E}">
        <p14:creationId xmlns:p14="http://schemas.microsoft.com/office/powerpoint/2010/main" val="27373155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的技术细节</a:t>
            </a:r>
            <a:endParaRPr lang="zh-CN" dirty="0">
              <a:latin typeface="YaHei Consolas Hybrid" pitchFamily="49" charset="-122"/>
              <a:ea typeface="YaHei Consolas Hybrid" pitchFamily="49" charset="-122"/>
            </a:endParaRPr>
          </a:p>
        </p:txBody>
      </p:sp>
      <p:sp>
        <p:nvSpPr>
          <p:cNvPr id="4" name="内容占位符 2"/>
          <p:cNvSpPr>
            <a:spLocks noGrp="1"/>
          </p:cNvSpPr>
          <p:nvPr>
            <p:ph idx="1"/>
          </p:nvPr>
        </p:nvSpPr>
        <p:spPr>
          <a:xfrm>
            <a:off x="457200" y="1600200"/>
            <a:ext cx="8229600" cy="4525963"/>
          </a:xfrm>
        </p:spPr>
        <p:txBody>
          <a:bodyPr/>
          <a:lstStyle/>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的整体架构</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的调度逻辑</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a:t>
            </a:r>
            <a:r>
              <a:rPr lang="en-US" altLang="zh-CN" dirty="0" err="1" smtClean="0">
                <a:latin typeface="YaHei Consolas Hybrid" pitchFamily="49" charset="-122"/>
                <a:ea typeface="YaHei Consolas Hybrid" pitchFamily="49" charset="-122"/>
              </a:rPr>
              <a:t>Wmap</a:t>
            </a:r>
            <a:r>
              <a:rPr lang="zh-CN" altLang="en-US" dirty="0" smtClean="0">
                <a:latin typeface="YaHei Consolas Hybrid" pitchFamily="49" charset="-122"/>
                <a:ea typeface="YaHei Consolas Hybrid" pitchFamily="49" charset="-122"/>
              </a:rPr>
              <a:t>应用指纹识别</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一些技术上的</a:t>
            </a:r>
            <a:r>
              <a:rPr lang="en-US" altLang="zh-CN" dirty="0" smtClean="0">
                <a:latin typeface="YaHei Consolas Hybrid" pitchFamily="49" charset="-122"/>
                <a:ea typeface="YaHei Consolas Hybrid" pitchFamily="49" charset="-122"/>
              </a:rPr>
              <a:t>Tips</a:t>
            </a:r>
            <a:r>
              <a:rPr lang="zh-CN" altLang="en-US" dirty="0" smtClean="0">
                <a:latin typeface="YaHei Consolas Hybrid" pitchFamily="49" charset="-122"/>
                <a:ea typeface="YaHei Consolas Hybrid" pitchFamily="49" charset="-122"/>
              </a:rPr>
              <a:t>分享</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的整体架构</a:t>
            </a:r>
            <a:endParaRPr lang="zh-CN" dirty="0">
              <a:latin typeface="YaHei Consolas Hybrid" pitchFamily="49" charset="-122"/>
              <a:ea typeface="YaHei Consolas Hybrid" pitchFamily="49" charset="-122"/>
            </a:endParaRPr>
          </a:p>
        </p:txBody>
      </p:sp>
      <p:sp>
        <p:nvSpPr>
          <p:cNvPr id="4" name="内容占位符 2"/>
          <p:cNvSpPr>
            <a:spLocks noGrp="1"/>
          </p:cNvSpPr>
          <p:nvPr>
            <p:ph idx="1"/>
          </p:nvPr>
        </p:nvSpPr>
        <p:spPr>
          <a:xfrm>
            <a:off x="457200" y="1600200"/>
            <a:ext cx="8229600" cy="4525963"/>
          </a:xfrm>
        </p:spPr>
        <p:txBody>
          <a:bodyPr/>
          <a:lstStyle/>
          <a:p>
            <a:endParaRPr lang="zh-CN" altLang="en-US" dirty="0" smtClean="0">
              <a:latin typeface="YaHei Consolas Hybrid" pitchFamily="49" charset="-122"/>
              <a:ea typeface="YaHei Consolas Hybrid" pitchFamily="49" charset="-122"/>
            </a:endParaRPr>
          </a:p>
        </p:txBody>
      </p:sp>
    </p:spTree>
    <p:extLst>
      <p:ext uri="{BB962C8B-B14F-4D97-AF65-F5344CB8AC3E}">
        <p14:creationId xmlns:p14="http://schemas.microsoft.com/office/powerpoint/2010/main" val="40362241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dirty="0"/>
              <a:t>架构图</a:t>
            </a:r>
          </a:p>
        </p:txBody>
      </p:sp>
      <p:pic>
        <p:nvPicPr>
          <p:cNvPr id="14339" name="Picture 3" descr="zoomey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 y="-239713"/>
            <a:ext cx="10845800" cy="791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1996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的调度逻辑</a:t>
            </a:r>
            <a:endParaRPr lang="zh-CN" dirty="0">
              <a:latin typeface="YaHei Consolas Hybrid" pitchFamily="49" charset="-122"/>
              <a:ea typeface="YaHei Consolas Hybrid" pitchFamily="49" charset="-122"/>
            </a:endParaRPr>
          </a:p>
        </p:txBody>
      </p:sp>
      <p:sp>
        <p:nvSpPr>
          <p:cNvPr id="4" name="内容占位符 2"/>
          <p:cNvSpPr>
            <a:spLocks noGrp="1"/>
          </p:cNvSpPr>
          <p:nvPr>
            <p:ph idx="1"/>
          </p:nvPr>
        </p:nvSpPr>
        <p:spPr>
          <a:xfrm>
            <a:off x="457200" y="1600200"/>
            <a:ext cx="8229600" cy="4525963"/>
          </a:xfrm>
        </p:spPr>
        <p:txBody>
          <a:bodyPr/>
          <a:lstStyle/>
          <a:p>
            <a:endParaRPr lang="zh-CN" altLang="en-US" dirty="0" smtClean="0">
              <a:latin typeface="YaHei Consolas Hybrid" pitchFamily="49" charset="-122"/>
              <a:ea typeface="YaHei Consolas Hybrid" pitchFamily="49" charset="-122"/>
            </a:endParaRPr>
          </a:p>
        </p:txBody>
      </p:sp>
    </p:spTree>
    <p:extLst>
      <p:ext uri="{BB962C8B-B14F-4D97-AF65-F5344CB8AC3E}">
        <p14:creationId xmlns:p14="http://schemas.microsoft.com/office/powerpoint/2010/main" val="2430950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latin typeface="YaHei Consolas Hybrid" pitchFamily="49" charset="-122"/>
                <a:ea typeface="YaHei Consolas Hybrid" pitchFamily="49" charset="-122"/>
              </a:rPr>
              <a:t>调度逻辑</a:t>
            </a:r>
            <a:endParaRPr lang="zh-CN" dirty="0">
              <a:latin typeface="YaHei Consolas Hybrid" pitchFamily="49" charset="-122"/>
              <a:ea typeface="YaHei Consolas Hybrid" pitchFamily="49" charset="-122"/>
            </a:endParaRPr>
          </a:p>
        </p:txBody>
      </p:sp>
      <p:sp>
        <p:nvSpPr>
          <p:cNvPr id="3" name="Rectangle 3"/>
          <p:cNvSpPr>
            <a:spLocks noGrp="1" noChangeArrowheads="1"/>
          </p:cNvSpPr>
          <p:nvPr>
            <p:ph type="body" idx="1"/>
          </p:nvPr>
        </p:nvSpPr>
        <p:spPr>
          <a:xfrm>
            <a:off x="457200" y="1600200"/>
            <a:ext cx="8229600" cy="4525963"/>
          </a:xfrm>
        </p:spPr>
        <p:txBody>
          <a:bodyPr/>
          <a:lstStyle/>
          <a:p>
            <a:r>
              <a:rPr lang="zh-CN" altLang="en-US" dirty="0" smtClean="0">
                <a:latin typeface="YaHei Consolas Hybrid" pitchFamily="49" charset="-122"/>
                <a:ea typeface="YaHei Consolas Hybrid" pitchFamily="49" charset="-122"/>
              </a:rPr>
              <a:t>取最久未调度过的站点列表</a:t>
            </a:r>
            <a:endParaRPr lang="en-US" altLang="zh-CN" dirty="0" smtClean="0">
              <a:latin typeface="YaHei Consolas Hybrid" pitchFamily="49" charset="-122"/>
              <a:ea typeface="YaHei Consolas Hybrid" pitchFamily="49" charset="-122"/>
            </a:endParaRPr>
          </a:p>
          <a:p>
            <a:r>
              <a:rPr lang="zh-CN" altLang="en-US" dirty="0">
                <a:latin typeface="YaHei Consolas Hybrid" pitchFamily="49" charset="-122"/>
                <a:ea typeface="YaHei Consolas Hybrid" pitchFamily="49" charset="-122"/>
              </a:rPr>
              <a:t>通过</a:t>
            </a:r>
            <a:r>
              <a:rPr lang="zh-CN" altLang="en-US" dirty="0" smtClean="0">
                <a:latin typeface="YaHei Consolas Hybrid" pitchFamily="49" charset="-122"/>
                <a:ea typeface="YaHei Consolas Hybrid" pitchFamily="49" charset="-122"/>
              </a:rPr>
              <a:t>接口向</a:t>
            </a:r>
            <a:r>
              <a:rPr lang="en-US" altLang="zh-CN" dirty="0" smtClean="0">
                <a:latin typeface="YaHei Consolas Hybrid" pitchFamily="49" charset="-122"/>
                <a:ea typeface="YaHei Consolas Hybrid" pitchFamily="49" charset="-122"/>
              </a:rPr>
              <a:t>Job Server</a:t>
            </a:r>
            <a:r>
              <a:rPr lang="zh-CN" altLang="en-US" dirty="0" smtClean="0">
                <a:latin typeface="YaHei Consolas Hybrid" pitchFamily="49" charset="-122"/>
                <a:ea typeface="YaHei Consolas Hybrid" pitchFamily="49" charset="-122"/>
              </a:rPr>
              <a:t>下发探测任务</a:t>
            </a:r>
            <a:endParaRPr lang="en-US" altLang="zh-CN" dirty="0" smtClean="0">
              <a:latin typeface="YaHei Consolas Hybrid" pitchFamily="49" charset="-122"/>
              <a:ea typeface="YaHei Consolas Hybrid" pitchFamily="49" charset="-122"/>
            </a:endParaRPr>
          </a:p>
          <a:p>
            <a:r>
              <a:rPr lang="en-US" altLang="zh-CN" dirty="0" smtClean="0">
                <a:latin typeface="YaHei Consolas Hybrid" pitchFamily="49" charset="-122"/>
                <a:ea typeface="YaHei Consolas Hybrid" pitchFamily="49" charset="-122"/>
              </a:rPr>
              <a:t>Worker</a:t>
            </a:r>
            <a:r>
              <a:rPr lang="zh-CN" altLang="en-US" dirty="0" smtClean="0">
                <a:latin typeface="YaHei Consolas Hybrid" pitchFamily="49" charset="-122"/>
                <a:ea typeface="YaHei Consolas Hybrid" pitchFamily="49" charset="-122"/>
              </a:rPr>
              <a:t>从</a:t>
            </a:r>
            <a:r>
              <a:rPr lang="en-US" altLang="zh-CN" dirty="0" smtClean="0">
                <a:latin typeface="YaHei Consolas Hybrid" pitchFamily="49" charset="-122"/>
                <a:ea typeface="YaHei Consolas Hybrid" pitchFamily="49" charset="-122"/>
              </a:rPr>
              <a:t>Job Server</a:t>
            </a:r>
            <a:r>
              <a:rPr lang="zh-CN" altLang="en-US" dirty="0" smtClean="0">
                <a:latin typeface="YaHei Consolas Hybrid" pitchFamily="49" charset="-122"/>
                <a:ea typeface="YaHei Consolas Hybrid" pitchFamily="49" charset="-122"/>
              </a:rPr>
              <a:t>领取任务执行</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轮询接口取结果</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写入完成的任务</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纪录失败的任务</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对失败的任务进行有限的重试</a:t>
            </a:r>
            <a:endParaRPr lang="en-US" altLang="zh-CN" dirty="0" smtClean="0">
              <a:latin typeface="YaHei Consolas Hybrid" pitchFamily="49" charset="-122"/>
              <a:ea typeface="YaHei Consolas Hybrid" pitchFamily="49" charset="-122"/>
            </a:endParaRPr>
          </a:p>
        </p:txBody>
      </p:sp>
    </p:spTree>
    <p:extLst>
      <p:ext uri="{BB962C8B-B14F-4D97-AF65-F5344CB8AC3E}">
        <p14:creationId xmlns:p14="http://schemas.microsoft.com/office/powerpoint/2010/main" val="20108992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err="1" smtClean="0">
                <a:latin typeface="YaHei Consolas Hybrid" pitchFamily="49" charset="-122"/>
                <a:ea typeface="YaHei Consolas Hybrid" pitchFamily="49" charset="-122"/>
              </a:rPr>
              <a:t>Wmap</a:t>
            </a:r>
            <a:r>
              <a:rPr lang="zh-CN" altLang="en-US" dirty="0" smtClean="0">
                <a:latin typeface="YaHei Consolas Hybrid" pitchFamily="49" charset="-122"/>
                <a:ea typeface="YaHei Consolas Hybrid" pitchFamily="49" charset="-122"/>
              </a:rPr>
              <a:t>应用指纹识别</a:t>
            </a:r>
            <a:endParaRPr lang="zh-CN" dirty="0">
              <a:latin typeface="YaHei Consolas Hybrid" pitchFamily="49" charset="-122"/>
              <a:ea typeface="YaHei Consolas Hybrid" pitchFamily="49" charset="-122"/>
            </a:endParaRPr>
          </a:p>
        </p:txBody>
      </p:sp>
    </p:spTree>
    <p:extLst>
      <p:ext uri="{BB962C8B-B14F-4D97-AF65-F5344CB8AC3E}">
        <p14:creationId xmlns:p14="http://schemas.microsoft.com/office/powerpoint/2010/main" val="3544063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YaHei Consolas Hybrid" pitchFamily="49" charset="-122"/>
                <a:ea typeface="YaHei Consolas Hybrid" pitchFamily="49" charset="-122"/>
              </a:rPr>
              <a:t>目录</a:t>
            </a:r>
            <a:endParaRPr lang="zh-CN" altLang="en-US" dirty="0">
              <a:latin typeface="YaHei Consolas Hybrid" pitchFamily="49" charset="-122"/>
              <a:ea typeface="YaHei Consolas Hybrid" pitchFamily="49" charset="-122"/>
            </a:endParaRPr>
          </a:p>
        </p:txBody>
      </p:sp>
      <p:sp>
        <p:nvSpPr>
          <p:cNvPr id="3" name="内容占位符 2"/>
          <p:cNvSpPr>
            <a:spLocks noGrp="1"/>
          </p:cNvSpPr>
          <p:nvPr>
            <p:ph idx="1"/>
          </p:nvPr>
        </p:nvSpPr>
        <p:spPr/>
        <p:txBody>
          <a:bodyPr/>
          <a:lstStyle/>
          <a:p>
            <a:r>
              <a:rPr lang="en-US" altLang="zh-CN" dirty="0" err="1" smtClean="0">
                <a:solidFill>
                  <a:srgbClr val="FFFF00"/>
                </a:solidFill>
                <a:latin typeface="YaHei Consolas Hybrid" pitchFamily="49" charset="-122"/>
                <a:ea typeface="YaHei Consolas Hybrid" pitchFamily="49" charset="-122"/>
              </a:rPr>
              <a:t>ZoomEye</a:t>
            </a:r>
            <a:r>
              <a:rPr lang="zh-CN" altLang="en-US" dirty="0" smtClean="0">
                <a:solidFill>
                  <a:srgbClr val="FFFF00"/>
                </a:solidFill>
                <a:latin typeface="YaHei Consolas Hybrid" pitchFamily="49" charset="-122"/>
                <a:ea typeface="YaHei Consolas Hybrid" pitchFamily="49" charset="-122"/>
              </a:rPr>
              <a:t>是什么</a:t>
            </a:r>
            <a:endParaRPr lang="en-US" altLang="zh-CN" dirty="0">
              <a:solidFill>
                <a:srgbClr val="FFFF00"/>
              </a:solidFill>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的诞生原因</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的对象</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的使用方法</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的优势</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的技术细节</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的未来展望</a:t>
            </a:r>
          </a:p>
        </p:txBody>
      </p:sp>
    </p:spTree>
    <p:extLst>
      <p:ext uri="{BB962C8B-B14F-4D97-AF65-F5344CB8AC3E}">
        <p14:creationId xmlns:p14="http://schemas.microsoft.com/office/powerpoint/2010/main" val="13917494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latin typeface="YaHei Consolas Hybrid" pitchFamily="49" charset="-122"/>
                <a:ea typeface="YaHei Consolas Hybrid" pitchFamily="49" charset="-122"/>
              </a:rPr>
              <a:t>如何识别码农来着？</a:t>
            </a:r>
            <a:endParaRPr lang="zh-CN" dirty="0">
              <a:latin typeface="YaHei Consolas Hybrid" pitchFamily="49" charset="-122"/>
              <a:ea typeface="YaHei Consolas Hybrid" pitchFamily="49"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1417638"/>
            <a:ext cx="6055940" cy="5175076"/>
          </a:xfrm>
          <a:prstGeom prst="rect">
            <a:avLst/>
          </a:prstGeom>
        </p:spPr>
      </p:pic>
    </p:spTree>
    <p:extLst>
      <p:ext uri="{BB962C8B-B14F-4D97-AF65-F5344CB8AC3E}">
        <p14:creationId xmlns:p14="http://schemas.microsoft.com/office/powerpoint/2010/main" val="13867954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latin typeface="YaHei Consolas Hybrid" pitchFamily="49" charset="-122"/>
                <a:ea typeface="YaHei Consolas Hybrid" pitchFamily="49" charset="-122"/>
              </a:rPr>
              <a:t>如何识别</a:t>
            </a:r>
            <a:r>
              <a:rPr lang="en-US" altLang="zh-CN" dirty="0" smtClean="0">
                <a:latin typeface="YaHei Consolas Hybrid" pitchFamily="49" charset="-122"/>
                <a:ea typeface="YaHei Consolas Hybrid" pitchFamily="49" charset="-122"/>
              </a:rPr>
              <a:t>Web</a:t>
            </a:r>
            <a:r>
              <a:rPr lang="zh-CN" altLang="en-US" dirty="0" smtClean="0">
                <a:latin typeface="YaHei Consolas Hybrid" pitchFamily="49" charset="-122"/>
                <a:ea typeface="YaHei Consolas Hybrid" pitchFamily="49" charset="-122"/>
              </a:rPr>
              <a:t>应用？</a:t>
            </a:r>
            <a:endParaRPr lang="zh-CN" dirty="0">
              <a:latin typeface="YaHei Consolas Hybrid" pitchFamily="49" charset="-122"/>
              <a:ea typeface="YaHei Consolas Hybrid" pitchFamily="49" charset="-122"/>
            </a:endParaRPr>
          </a:p>
        </p:txBody>
      </p:sp>
      <p:sp>
        <p:nvSpPr>
          <p:cNvPr id="4" name="Rectangle 3"/>
          <p:cNvSpPr>
            <a:spLocks noGrp="1" noChangeArrowheads="1"/>
          </p:cNvSpPr>
          <p:nvPr>
            <p:ph type="body" idx="1"/>
          </p:nvPr>
        </p:nvSpPr>
        <p:spPr>
          <a:xfrm>
            <a:off x="457200" y="1600200"/>
            <a:ext cx="8229600" cy="4525963"/>
          </a:xfrm>
        </p:spPr>
        <p:txBody>
          <a:bodyPr/>
          <a:lstStyle/>
          <a:p>
            <a:pPr marL="0" indent="0">
              <a:buNone/>
            </a:pPr>
            <a:r>
              <a:rPr lang="zh-CN" altLang="en-US" dirty="0" smtClean="0">
                <a:latin typeface="YaHei Consolas Hybrid" pitchFamily="49" charset="-122"/>
                <a:ea typeface="YaHei Consolas Hybrid" pitchFamily="49" charset="-122"/>
              </a:rPr>
              <a:t>以</a:t>
            </a:r>
            <a:r>
              <a:rPr lang="en-US" altLang="zh-CN" dirty="0" err="1" smtClean="0">
                <a:latin typeface="YaHei Consolas Hybrid" pitchFamily="49" charset="-122"/>
                <a:ea typeface="YaHei Consolas Hybrid" pitchFamily="49" charset="-122"/>
              </a:rPr>
              <a:t>nginx</a:t>
            </a:r>
            <a:r>
              <a:rPr lang="zh-CN" altLang="en-US" dirty="0" smtClean="0">
                <a:latin typeface="YaHei Consolas Hybrid" pitchFamily="49" charset="-122"/>
                <a:ea typeface="YaHei Consolas Hybrid" pitchFamily="49" charset="-122"/>
              </a:rPr>
              <a:t>和</a:t>
            </a:r>
            <a:r>
              <a:rPr lang="en-US" altLang="zh-CN" dirty="0" err="1" smtClean="0">
                <a:latin typeface="YaHei Consolas Hybrid" pitchFamily="49" charset="-122"/>
                <a:ea typeface="YaHei Consolas Hybrid" pitchFamily="49" charset="-122"/>
              </a:rPr>
              <a:t>php</a:t>
            </a:r>
            <a:r>
              <a:rPr lang="zh-CN" altLang="en-US" dirty="0" smtClean="0">
                <a:latin typeface="YaHei Consolas Hybrid" pitchFamily="49" charset="-122"/>
                <a:ea typeface="YaHei Consolas Hybrid" pitchFamily="49" charset="-122"/>
              </a:rPr>
              <a:t>为例</a:t>
            </a:r>
            <a:endParaRPr lang="en-US" altLang="zh-CN" dirty="0" smtClean="0">
              <a:latin typeface="YaHei Consolas Hybrid" pitchFamily="49" charset="-122"/>
              <a:ea typeface="YaHei Consolas Hybrid" pitchFamily="49" charset="-122"/>
            </a:endParaRPr>
          </a:p>
          <a:p>
            <a:pPr marL="0" indent="0">
              <a:buNone/>
            </a:pPr>
            <a:r>
              <a:rPr lang="en-US" altLang="zh-CN" dirty="0" smtClean="0">
                <a:latin typeface="YaHei Consolas Hybrid" pitchFamily="49" charset="-122"/>
                <a:ea typeface="YaHei Consolas Hybrid" pitchFamily="49" charset="-122"/>
              </a:rPr>
              <a:t>HTTP/1.1 200 OK</a:t>
            </a:r>
          </a:p>
          <a:p>
            <a:pPr marL="0" indent="0">
              <a:buNone/>
            </a:pPr>
            <a:r>
              <a:rPr lang="en-US" altLang="zh-CN" dirty="0" smtClean="0">
                <a:latin typeface="YaHei Consolas Hybrid" pitchFamily="49" charset="-122"/>
                <a:ea typeface="YaHei Consolas Hybrid" pitchFamily="49" charset="-122"/>
              </a:rPr>
              <a:t>Server: </a:t>
            </a:r>
            <a:r>
              <a:rPr lang="en-US" altLang="zh-CN" dirty="0" err="1" smtClean="0">
                <a:latin typeface="YaHei Consolas Hybrid" pitchFamily="49" charset="-122"/>
                <a:ea typeface="YaHei Consolas Hybrid" pitchFamily="49" charset="-122"/>
              </a:rPr>
              <a:t>nginx</a:t>
            </a:r>
            <a:r>
              <a:rPr lang="en-US" altLang="zh-CN" dirty="0" smtClean="0">
                <a:latin typeface="YaHei Consolas Hybrid" pitchFamily="49" charset="-122"/>
                <a:ea typeface="YaHei Consolas Hybrid" pitchFamily="49" charset="-122"/>
              </a:rPr>
              <a:t>/1.4.2</a:t>
            </a:r>
          </a:p>
          <a:p>
            <a:pPr marL="0" indent="0">
              <a:buNone/>
            </a:pPr>
            <a:r>
              <a:rPr lang="en-US" altLang="zh-CN" dirty="0" smtClean="0">
                <a:latin typeface="YaHei Consolas Hybrid" pitchFamily="49" charset="-122"/>
                <a:ea typeface="YaHei Consolas Hybrid" pitchFamily="49" charset="-122"/>
              </a:rPr>
              <a:t>Date: Sun, 18 Aug 2013 10:33:12 GMT</a:t>
            </a:r>
          </a:p>
          <a:p>
            <a:pPr marL="0" indent="0">
              <a:buNone/>
            </a:pPr>
            <a:r>
              <a:rPr lang="en-US" altLang="zh-CN" dirty="0" smtClean="0">
                <a:latin typeface="YaHei Consolas Hybrid" pitchFamily="49" charset="-122"/>
                <a:ea typeface="YaHei Consolas Hybrid" pitchFamily="49" charset="-122"/>
              </a:rPr>
              <a:t>Content-Type: text/html</a:t>
            </a:r>
          </a:p>
          <a:p>
            <a:pPr marL="0" indent="0">
              <a:buNone/>
            </a:pPr>
            <a:r>
              <a:rPr lang="en-US" altLang="zh-CN" dirty="0" smtClean="0">
                <a:latin typeface="YaHei Consolas Hybrid" pitchFamily="49" charset="-122"/>
                <a:ea typeface="YaHei Consolas Hybrid" pitchFamily="49" charset="-122"/>
              </a:rPr>
              <a:t>Connection: keep-alive</a:t>
            </a:r>
          </a:p>
          <a:p>
            <a:pPr marL="0" indent="0">
              <a:buNone/>
            </a:pPr>
            <a:r>
              <a:rPr lang="en-US" altLang="zh-CN" dirty="0" smtClean="0">
                <a:latin typeface="YaHei Consolas Hybrid" pitchFamily="49" charset="-122"/>
                <a:ea typeface="YaHei Consolas Hybrid" pitchFamily="49" charset="-122"/>
              </a:rPr>
              <a:t>X-Powered-By: PHP/5.5.2</a:t>
            </a:r>
          </a:p>
        </p:txBody>
      </p:sp>
    </p:spTree>
    <p:extLst>
      <p:ext uri="{BB962C8B-B14F-4D97-AF65-F5344CB8AC3E}">
        <p14:creationId xmlns:p14="http://schemas.microsoft.com/office/powerpoint/2010/main" val="250968689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latin typeface="YaHei Consolas Hybrid" pitchFamily="49" charset="-122"/>
                <a:ea typeface="YaHei Consolas Hybrid" pitchFamily="49" charset="-122"/>
              </a:rPr>
              <a:t>如何识别多种应用？</a:t>
            </a:r>
            <a:endParaRPr lang="zh-CN" dirty="0">
              <a:latin typeface="YaHei Consolas Hybrid" pitchFamily="49" charset="-122"/>
              <a:ea typeface="YaHei Consolas Hybrid" pitchFamily="49" charset="-122"/>
            </a:endParaRPr>
          </a:p>
        </p:txBody>
      </p:sp>
      <p:sp>
        <p:nvSpPr>
          <p:cNvPr id="4" name="Rectangle 3"/>
          <p:cNvSpPr>
            <a:spLocks noGrp="1" noChangeArrowheads="1"/>
          </p:cNvSpPr>
          <p:nvPr>
            <p:ph type="body" idx="1"/>
          </p:nvPr>
        </p:nvSpPr>
        <p:spPr>
          <a:xfrm>
            <a:off x="457200" y="1600200"/>
            <a:ext cx="8229600" cy="4525963"/>
          </a:xfrm>
        </p:spPr>
        <p:txBody>
          <a:bodyPr/>
          <a:lstStyle/>
          <a:p>
            <a:r>
              <a:rPr lang="zh-CN" altLang="en-US" dirty="0" smtClean="0">
                <a:latin typeface="YaHei Consolas Hybrid" pitchFamily="49" charset="-122"/>
                <a:ea typeface="YaHei Consolas Hybrid" pitchFamily="49" charset="-122"/>
              </a:rPr>
              <a:t>不同层次的应用有不同的策略</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符合标准格式的</a:t>
            </a:r>
            <a:r>
              <a:rPr lang="zh-CN" altLang="en-US" dirty="0">
                <a:latin typeface="YaHei Consolas Hybrid" pitchFamily="49" charset="-122"/>
                <a:ea typeface="YaHei Consolas Hybrid" pitchFamily="49" charset="-122"/>
              </a:rPr>
              <a:t>未知指纹直接</a:t>
            </a:r>
            <a:r>
              <a:rPr lang="zh-CN" altLang="en-US" dirty="0" smtClean="0">
                <a:latin typeface="YaHei Consolas Hybrid" pitchFamily="49" charset="-122"/>
                <a:ea typeface="YaHei Consolas Hybrid" pitchFamily="49" charset="-122"/>
              </a:rPr>
              <a:t>收录</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收集多种应用的指纹，逐个匹配</a:t>
            </a:r>
            <a:endParaRPr lang="en-US" altLang="zh-CN" dirty="0" smtClean="0">
              <a:latin typeface="YaHei Consolas Hybrid" pitchFamily="49" charset="-122"/>
              <a:ea typeface="YaHei Consolas Hybrid" pitchFamily="49" charset="-122"/>
            </a:endParaRPr>
          </a:p>
        </p:txBody>
      </p:sp>
    </p:spTree>
    <p:extLst>
      <p:ext uri="{BB962C8B-B14F-4D97-AF65-F5344CB8AC3E}">
        <p14:creationId xmlns:p14="http://schemas.microsoft.com/office/powerpoint/2010/main" val="13000189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latin typeface="YaHei Consolas Hybrid" pitchFamily="49" charset="-122"/>
                <a:ea typeface="YaHei Consolas Hybrid" pitchFamily="49" charset="-122"/>
              </a:rPr>
              <a:t>如何识别得更快？</a:t>
            </a:r>
            <a:endParaRPr lang="zh-CN" dirty="0">
              <a:latin typeface="YaHei Consolas Hybrid" pitchFamily="49" charset="-122"/>
              <a:ea typeface="YaHei Consolas Hybrid" pitchFamily="49" charset="-122"/>
            </a:endParaRPr>
          </a:p>
        </p:txBody>
      </p:sp>
      <p:sp>
        <p:nvSpPr>
          <p:cNvPr id="4" name="Rectangle 3"/>
          <p:cNvSpPr>
            <a:spLocks noGrp="1" noChangeArrowheads="1"/>
          </p:cNvSpPr>
          <p:nvPr>
            <p:ph type="body" idx="1"/>
          </p:nvPr>
        </p:nvSpPr>
        <p:spPr>
          <a:xfrm>
            <a:off x="457200" y="1600200"/>
            <a:ext cx="8229600" cy="4525963"/>
          </a:xfrm>
        </p:spPr>
        <p:txBody>
          <a:bodyPr/>
          <a:lstStyle/>
          <a:p>
            <a:pPr marL="514350" indent="-514350">
              <a:buFont typeface="+mj-lt"/>
              <a:buAutoNum type="arabicPeriod"/>
            </a:pPr>
            <a:r>
              <a:rPr lang="zh-CN" altLang="en-US" dirty="0" smtClean="0">
                <a:latin typeface="YaHei Consolas Hybrid" pitchFamily="49" charset="-122"/>
                <a:ea typeface="YaHei Consolas Hybrid" pitchFamily="49" charset="-122"/>
              </a:rPr>
              <a:t>先判断域名的合法性，及是否存活</a:t>
            </a:r>
            <a:endParaRPr lang="en-US" altLang="zh-CN" dirty="0" smtClean="0">
              <a:latin typeface="YaHei Consolas Hybrid" pitchFamily="49" charset="-122"/>
              <a:ea typeface="YaHei Consolas Hybrid" pitchFamily="49" charset="-122"/>
            </a:endParaRPr>
          </a:p>
          <a:p>
            <a:pPr marL="514350" indent="-514350">
              <a:buFont typeface="+mj-lt"/>
              <a:buAutoNum type="arabicPeriod"/>
            </a:pPr>
            <a:r>
              <a:rPr lang="zh-CN" altLang="en-US" dirty="0" smtClean="0">
                <a:latin typeface="YaHei Consolas Hybrid" pitchFamily="49" charset="-122"/>
                <a:ea typeface="YaHei Consolas Hybrid" pitchFamily="49" charset="-122"/>
              </a:rPr>
              <a:t>特定文件的</a:t>
            </a:r>
            <a:r>
              <a:rPr lang="en-US" altLang="zh-CN" dirty="0" smtClean="0">
                <a:latin typeface="YaHei Consolas Hybrid" pitchFamily="49" charset="-122"/>
                <a:ea typeface="YaHei Consolas Hybrid" pitchFamily="49" charset="-122"/>
              </a:rPr>
              <a:t>md5</a:t>
            </a:r>
            <a:r>
              <a:rPr lang="zh-CN" altLang="en-US" dirty="0" smtClean="0">
                <a:latin typeface="YaHei Consolas Hybrid" pitchFamily="49" charset="-122"/>
                <a:ea typeface="YaHei Consolas Hybrid" pitchFamily="49" charset="-122"/>
              </a:rPr>
              <a:t>值，比如</a:t>
            </a:r>
            <a:r>
              <a:rPr lang="en-US" altLang="zh-CN" dirty="0" smtClean="0">
                <a:latin typeface="YaHei Consolas Hybrid" pitchFamily="49" charset="-122"/>
                <a:ea typeface="YaHei Consolas Hybrid" pitchFamily="49" charset="-122"/>
              </a:rPr>
              <a:t>favicon.ico</a:t>
            </a:r>
          </a:p>
          <a:p>
            <a:pPr marL="514350" indent="-514350">
              <a:buFont typeface="+mj-lt"/>
              <a:buAutoNum type="arabicPeriod"/>
            </a:pPr>
            <a:r>
              <a:rPr lang="zh-CN" altLang="en-US" dirty="0">
                <a:latin typeface="YaHei Consolas Hybrid" pitchFamily="49" charset="-122"/>
                <a:ea typeface="YaHei Consolas Hybrid" pitchFamily="49" charset="-122"/>
              </a:rPr>
              <a:t>用压缩的传输，提高传输</a:t>
            </a:r>
            <a:r>
              <a:rPr lang="zh-CN" altLang="en-US" dirty="0" smtClean="0">
                <a:latin typeface="YaHei Consolas Hybrid" pitchFamily="49" charset="-122"/>
                <a:ea typeface="YaHei Consolas Hybrid" pitchFamily="49" charset="-122"/>
              </a:rPr>
              <a:t>速度</a:t>
            </a:r>
            <a:endParaRPr lang="en-US" altLang="zh-CN" dirty="0" smtClean="0">
              <a:latin typeface="YaHei Consolas Hybrid" pitchFamily="49" charset="-122"/>
              <a:ea typeface="YaHei Consolas Hybrid" pitchFamily="49" charset="-122"/>
            </a:endParaRPr>
          </a:p>
          <a:p>
            <a:pPr marL="514350" indent="-514350">
              <a:buFont typeface="+mj-lt"/>
              <a:buAutoNum type="arabicPeriod"/>
            </a:pPr>
            <a:r>
              <a:rPr lang="zh-CN" altLang="en-US" dirty="0" smtClean="0">
                <a:latin typeface="YaHei Consolas Hybrid" pitchFamily="49" charset="-122"/>
                <a:ea typeface="YaHei Consolas Hybrid" pitchFamily="49" charset="-122"/>
              </a:rPr>
              <a:t>尽量</a:t>
            </a:r>
            <a:r>
              <a:rPr lang="zh-CN" altLang="en-US" dirty="0">
                <a:latin typeface="YaHei Consolas Hybrid" pitchFamily="49" charset="-122"/>
                <a:ea typeface="YaHei Consolas Hybrid" pitchFamily="49" charset="-122"/>
              </a:rPr>
              <a:t>减少请求次数和请求的</a:t>
            </a:r>
            <a:r>
              <a:rPr lang="zh-CN" altLang="en-US" dirty="0" smtClean="0">
                <a:latin typeface="YaHei Consolas Hybrid" pitchFamily="49" charset="-122"/>
                <a:ea typeface="YaHei Consolas Hybrid" pitchFamily="49" charset="-122"/>
              </a:rPr>
              <a:t>大小</a:t>
            </a:r>
            <a:endParaRPr lang="en-US" altLang="zh-CN" dirty="0" smtClean="0">
              <a:latin typeface="YaHei Consolas Hybrid" pitchFamily="49" charset="-122"/>
              <a:ea typeface="YaHei Consolas Hybrid" pitchFamily="49" charset="-122"/>
            </a:endParaRPr>
          </a:p>
          <a:p>
            <a:pPr marL="514350" indent="-514350">
              <a:buFont typeface="+mj-lt"/>
              <a:buAutoNum type="arabicPeriod"/>
            </a:pPr>
            <a:r>
              <a:rPr lang="zh-CN" altLang="en-US" dirty="0" smtClean="0">
                <a:latin typeface="YaHei Consolas Hybrid" pitchFamily="49" charset="-122"/>
                <a:ea typeface="YaHei Consolas Hybrid" pitchFamily="49" charset="-122"/>
              </a:rPr>
              <a:t>减少进行规则比较的次数</a:t>
            </a:r>
            <a:endParaRPr lang="en-US" altLang="zh-CN" dirty="0" smtClean="0">
              <a:latin typeface="YaHei Consolas Hybrid" pitchFamily="49" charset="-122"/>
              <a:ea typeface="YaHei Consolas Hybrid" pitchFamily="49" charset="-122"/>
            </a:endParaRPr>
          </a:p>
          <a:p>
            <a:pPr marL="514350" indent="-514350">
              <a:buFont typeface="+mj-lt"/>
              <a:buAutoNum type="arabicPeriod"/>
            </a:pPr>
            <a:r>
              <a:rPr lang="zh-CN" altLang="en-US" dirty="0" smtClean="0">
                <a:latin typeface="YaHei Consolas Hybrid" pitchFamily="49" charset="-122"/>
                <a:ea typeface="YaHei Consolas Hybrid" pitchFamily="49" charset="-122"/>
              </a:rPr>
              <a:t>结果缓存一个月</a:t>
            </a:r>
            <a:endParaRPr lang="en-US" altLang="zh-CN" dirty="0" smtClean="0">
              <a:latin typeface="YaHei Consolas Hybrid" pitchFamily="49" charset="-122"/>
              <a:ea typeface="YaHei Consolas Hybrid" pitchFamily="49" charset="-122"/>
            </a:endParaRPr>
          </a:p>
        </p:txBody>
      </p:sp>
    </p:spTree>
    <p:extLst>
      <p:ext uri="{BB962C8B-B14F-4D97-AF65-F5344CB8AC3E}">
        <p14:creationId xmlns:p14="http://schemas.microsoft.com/office/powerpoint/2010/main" val="34252425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smtClean="0">
                <a:latin typeface="YaHei Consolas Hybrid" pitchFamily="49" charset="-122"/>
                <a:ea typeface="YaHei Consolas Hybrid" pitchFamily="49" charset="-122"/>
              </a:rPr>
              <a:t>误报和漏报</a:t>
            </a:r>
            <a:endParaRPr lang="zh-CN" dirty="0">
              <a:latin typeface="YaHei Consolas Hybrid" pitchFamily="49" charset="-122"/>
              <a:ea typeface="YaHei Consolas Hybrid" pitchFamily="49" charset="-122"/>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342396"/>
            <a:ext cx="6264696" cy="5398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Lst>
        </p:spPr>
      </p:pic>
    </p:spTree>
    <p:extLst>
      <p:ext uri="{BB962C8B-B14F-4D97-AF65-F5344CB8AC3E}">
        <p14:creationId xmlns:p14="http://schemas.microsoft.com/office/powerpoint/2010/main" val="20886570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smtClean="0">
                <a:latin typeface="YaHei Consolas Hybrid" pitchFamily="49" charset="-122"/>
                <a:ea typeface="YaHei Consolas Hybrid" pitchFamily="49" charset="-122"/>
              </a:rPr>
              <a:t>Tips</a:t>
            </a:r>
            <a:endParaRPr lang="zh-CN" dirty="0">
              <a:latin typeface="YaHei Consolas Hybrid" pitchFamily="49" charset="-122"/>
              <a:ea typeface="YaHei Consolas Hybrid" pitchFamily="49" charset="-122"/>
            </a:endParaRPr>
          </a:p>
        </p:txBody>
      </p:sp>
      <p:sp>
        <p:nvSpPr>
          <p:cNvPr id="3" name="Rectangle 3"/>
          <p:cNvSpPr>
            <a:spLocks noGrp="1" noChangeArrowheads="1"/>
          </p:cNvSpPr>
          <p:nvPr>
            <p:ph type="body" idx="1"/>
          </p:nvPr>
        </p:nvSpPr>
        <p:spPr>
          <a:xfrm>
            <a:off x="457200" y="1600200"/>
            <a:ext cx="8229600" cy="4525963"/>
          </a:xfrm>
        </p:spPr>
        <p:txBody>
          <a:bodyPr/>
          <a:lstStyle/>
          <a:p>
            <a:r>
              <a:rPr lang="zh-CN" altLang="en-US" dirty="0" smtClean="0">
                <a:latin typeface="YaHei Consolas Hybrid" pitchFamily="49" charset="-122"/>
                <a:ea typeface="YaHei Consolas Hybrid" pitchFamily="49" charset="-122"/>
              </a:rPr>
              <a:t>针对新增的应用指纹特征进行单一规则的增补识别调度。</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周期进行站点的存活判断</a:t>
            </a:r>
            <a:endParaRPr lang="en-US" altLang="zh-CN" dirty="0" smtClean="0">
              <a:latin typeface="YaHei Consolas Hybrid" pitchFamily="49" charset="-122"/>
              <a:ea typeface="YaHei Consolas Hybrid" pitchFamily="49" charset="-122"/>
            </a:endParaRPr>
          </a:p>
          <a:p>
            <a:r>
              <a:rPr lang="en-US" altLang="zh-CN" dirty="0" smtClean="0">
                <a:latin typeface="YaHei Consolas Hybrid" pitchFamily="49" charset="-122"/>
                <a:ea typeface="YaHei Consolas Hybrid" pitchFamily="49" charset="-122"/>
              </a:rPr>
              <a:t>Fuzz</a:t>
            </a:r>
            <a:r>
              <a:rPr lang="zh-CN" altLang="en-US" dirty="0" smtClean="0">
                <a:latin typeface="YaHei Consolas Hybrid" pitchFamily="49" charset="-122"/>
                <a:ea typeface="YaHei Consolas Hybrid" pitchFamily="49" charset="-122"/>
              </a:rPr>
              <a:t>常见的子域名子目录来发现更多应用</a:t>
            </a:r>
            <a:endParaRPr lang="en-US" altLang="zh-CN" dirty="0" smtClean="0">
              <a:latin typeface="YaHei Consolas Hybrid" pitchFamily="49" charset="-122"/>
              <a:ea typeface="YaHei Consolas Hybrid" pitchFamily="49" charset="-122"/>
            </a:endParaRPr>
          </a:p>
        </p:txBody>
      </p:sp>
    </p:spTree>
    <p:extLst>
      <p:ext uri="{BB962C8B-B14F-4D97-AF65-F5344CB8AC3E}">
        <p14:creationId xmlns:p14="http://schemas.microsoft.com/office/powerpoint/2010/main" val="28199269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err="1" smtClean="0">
                <a:latin typeface="YaHei Consolas Hybrid" pitchFamily="49" charset="-122"/>
                <a:ea typeface="YaHei Consolas Hybrid" pitchFamily="49" charset="-122"/>
              </a:rPr>
              <a:t>Elasticsearch</a:t>
            </a:r>
            <a:r>
              <a:rPr lang="en-US" altLang="zh-CN" dirty="0" smtClean="0">
                <a:latin typeface="YaHei Consolas Hybrid" pitchFamily="49" charset="-122"/>
                <a:ea typeface="YaHei Consolas Hybrid" pitchFamily="49" charset="-122"/>
              </a:rPr>
              <a:t> tips</a:t>
            </a:r>
            <a:endParaRPr lang="zh-CN" dirty="0">
              <a:latin typeface="YaHei Consolas Hybrid" pitchFamily="49" charset="-122"/>
              <a:ea typeface="YaHei Consolas Hybrid" pitchFamily="49" charset="-122"/>
            </a:endParaRPr>
          </a:p>
        </p:txBody>
      </p:sp>
      <p:sp>
        <p:nvSpPr>
          <p:cNvPr id="3" name="Rectangle 3"/>
          <p:cNvSpPr>
            <a:spLocks noGrp="1" noChangeArrowheads="1"/>
          </p:cNvSpPr>
          <p:nvPr>
            <p:ph type="body" idx="1"/>
          </p:nvPr>
        </p:nvSpPr>
        <p:spPr>
          <a:xfrm>
            <a:off x="457200" y="1600200"/>
            <a:ext cx="8229600" cy="4525963"/>
          </a:xfrm>
        </p:spPr>
        <p:txBody>
          <a:bodyPr/>
          <a:lstStyle/>
          <a:p>
            <a:pPr marL="514350" indent="-514350">
              <a:buFont typeface="+mj-lt"/>
              <a:buAutoNum type="arabicPeriod"/>
            </a:pPr>
            <a:r>
              <a:rPr lang="en-US" altLang="zh-CN" dirty="0" smtClean="0">
                <a:latin typeface="YaHei Consolas Hybrid" pitchFamily="49" charset="-122"/>
                <a:ea typeface="YaHei Consolas Hybrid" pitchFamily="49" charset="-122"/>
              </a:rPr>
              <a:t>Java</a:t>
            </a:r>
            <a:r>
              <a:rPr lang="zh-CN" altLang="en-US" dirty="0" smtClean="0">
                <a:latin typeface="YaHei Consolas Hybrid" pitchFamily="49" charset="-122"/>
                <a:ea typeface="YaHei Consolas Hybrid" pitchFamily="49" charset="-122"/>
              </a:rPr>
              <a:t>环境最好是用</a:t>
            </a:r>
            <a:r>
              <a:rPr lang="en-US" altLang="zh-CN" dirty="0" smtClean="0">
                <a:latin typeface="YaHei Consolas Hybrid" pitchFamily="49" charset="-122"/>
                <a:ea typeface="YaHei Consolas Hybrid" pitchFamily="49" charset="-122"/>
              </a:rPr>
              <a:t>Oracle</a:t>
            </a:r>
            <a:r>
              <a:rPr lang="zh-CN" altLang="en-US" dirty="0" smtClean="0">
                <a:latin typeface="YaHei Consolas Hybrid" pitchFamily="49" charset="-122"/>
                <a:ea typeface="YaHei Consolas Hybrid" pitchFamily="49" charset="-122"/>
              </a:rPr>
              <a:t>官方的</a:t>
            </a:r>
            <a:r>
              <a:rPr lang="en-US" altLang="zh-CN" dirty="0" smtClean="0">
                <a:latin typeface="YaHei Consolas Hybrid" pitchFamily="49" charset="-122"/>
                <a:ea typeface="YaHei Consolas Hybrid" pitchFamily="49" charset="-122"/>
              </a:rPr>
              <a:t>jdk7</a:t>
            </a:r>
          </a:p>
          <a:p>
            <a:pPr marL="514350" indent="-514350">
              <a:buFont typeface="+mj-lt"/>
              <a:buAutoNum type="arabicPeriod"/>
            </a:pPr>
            <a:r>
              <a:rPr lang="zh-CN" altLang="en-US" dirty="0" smtClean="0">
                <a:latin typeface="YaHei Consolas Hybrid" pitchFamily="49" charset="-122"/>
                <a:ea typeface="YaHei Consolas Hybrid" pitchFamily="49" charset="-122"/>
              </a:rPr>
              <a:t>把最大最小内存设置成同样大小。</a:t>
            </a:r>
            <a:endParaRPr lang="en-US" altLang="zh-CN" dirty="0" smtClean="0">
              <a:latin typeface="YaHei Consolas Hybrid" pitchFamily="49" charset="-122"/>
              <a:ea typeface="YaHei Consolas Hybrid" pitchFamily="49" charset="-122"/>
            </a:endParaRPr>
          </a:p>
          <a:p>
            <a:pPr marL="514350" indent="-514350">
              <a:buFont typeface="+mj-lt"/>
              <a:buAutoNum type="arabicPeriod"/>
            </a:pPr>
            <a:r>
              <a:rPr lang="en-US" altLang="zh-CN" dirty="0" err="1">
                <a:latin typeface="YaHei Consolas Hybrid" pitchFamily="49" charset="-122"/>
                <a:ea typeface="YaHei Consolas Hybrid" pitchFamily="49" charset="-122"/>
              </a:rPr>
              <a:t>bootstrap.mlockall</a:t>
            </a:r>
            <a:r>
              <a:rPr lang="en-US" altLang="zh-CN" dirty="0">
                <a:latin typeface="YaHei Consolas Hybrid" pitchFamily="49" charset="-122"/>
                <a:ea typeface="YaHei Consolas Hybrid" pitchFamily="49" charset="-122"/>
              </a:rPr>
              <a:t>: </a:t>
            </a:r>
            <a:r>
              <a:rPr lang="en-US" altLang="zh-CN" dirty="0" smtClean="0">
                <a:latin typeface="YaHei Consolas Hybrid" pitchFamily="49" charset="-122"/>
                <a:ea typeface="YaHei Consolas Hybrid" pitchFamily="49" charset="-122"/>
              </a:rPr>
              <a:t>true</a:t>
            </a:r>
            <a:endParaRPr lang="en-US" altLang="zh-CN" dirty="0">
              <a:latin typeface="YaHei Consolas Hybrid" pitchFamily="49" charset="-122"/>
              <a:ea typeface="YaHei Consolas Hybrid" pitchFamily="49" charset="-122"/>
            </a:endParaRPr>
          </a:p>
          <a:p>
            <a:pPr marL="514350" indent="-514350">
              <a:buFont typeface="+mj-lt"/>
              <a:buAutoNum type="arabicPeriod"/>
            </a:pPr>
            <a:r>
              <a:rPr lang="en-US" altLang="zh-CN" dirty="0" err="1">
                <a:latin typeface="YaHei Consolas Hybrid" pitchFamily="49" charset="-122"/>
                <a:ea typeface="YaHei Consolas Hybrid" pitchFamily="49" charset="-122"/>
              </a:rPr>
              <a:t>index.cache.field.type</a:t>
            </a:r>
            <a:r>
              <a:rPr lang="en-US" altLang="zh-CN" dirty="0">
                <a:latin typeface="YaHei Consolas Hybrid" pitchFamily="49" charset="-122"/>
                <a:ea typeface="YaHei Consolas Hybrid" pitchFamily="49" charset="-122"/>
              </a:rPr>
              <a:t>: soft</a:t>
            </a:r>
          </a:p>
          <a:p>
            <a:pPr marL="514350" indent="-514350">
              <a:buFont typeface="+mj-lt"/>
              <a:buAutoNum type="arabicPeriod"/>
            </a:pPr>
            <a:r>
              <a:rPr lang="en-US" altLang="zh-CN" dirty="0" err="1">
                <a:latin typeface="YaHei Consolas Hybrid" pitchFamily="49" charset="-122"/>
                <a:ea typeface="YaHei Consolas Hybrid" pitchFamily="49" charset="-122"/>
              </a:rPr>
              <a:t>index.cache.field.max_size</a:t>
            </a:r>
            <a:r>
              <a:rPr lang="en-US" altLang="zh-CN" dirty="0">
                <a:latin typeface="YaHei Consolas Hybrid" pitchFamily="49" charset="-122"/>
                <a:ea typeface="YaHei Consolas Hybrid" pitchFamily="49" charset="-122"/>
              </a:rPr>
              <a:t>: 5</a:t>
            </a:r>
            <a:r>
              <a:rPr lang="en-US" altLang="zh-CN" dirty="0" smtClean="0">
                <a:latin typeface="YaHei Consolas Hybrid" pitchFamily="49" charset="-122"/>
                <a:ea typeface="YaHei Consolas Hybrid" pitchFamily="49" charset="-122"/>
              </a:rPr>
              <a:t>0000</a:t>
            </a:r>
            <a:endParaRPr lang="en-US" altLang="zh-CN" dirty="0">
              <a:latin typeface="YaHei Consolas Hybrid" pitchFamily="49" charset="-122"/>
              <a:ea typeface="YaHei Consolas Hybrid" pitchFamily="49" charset="-122"/>
            </a:endParaRPr>
          </a:p>
          <a:p>
            <a:pPr marL="514350" indent="-514350">
              <a:buFont typeface="+mj-lt"/>
              <a:buAutoNum type="arabicPeriod"/>
            </a:pPr>
            <a:r>
              <a:rPr lang="en-US" altLang="zh-CN" dirty="0" err="1">
                <a:latin typeface="YaHei Consolas Hybrid" pitchFamily="49" charset="-122"/>
                <a:ea typeface="YaHei Consolas Hybrid" pitchFamily="49" charset="-122"/>
              </a:rPr>
              <a:t>index.cache.field.expire</a:t>
            </a:r>
            <a:r>
              <a:rPr lang="en-US" altLang="zh-CN" dirty="0">
                <a:latin typeface="YaHei Consolas Hybrid" pitchFamily="49" charset="-122"/>
                <a:ea typeface="YaHei Consolas Hybrid" pitchFamily="49" charset="-122"/>
              </a:rPr>
              <a:t>: </a:t>
            </a:r>
            <a:r>
              <a:rPr lang="en-US" altLang="zh-CN" dirty="0" smtClean="0">
                <a:latin typeface="YaHei Consolas Hybrid" pitchFamily="49" charset="-122"/>
                <a:ea typeface="YaHei Consolas Hybrid" pitchFamily="49" charset="-122"/>
              </a:rPr>
              <a:t>10m</a:t>
            </a:r>
            <a:endParaRPr lang="en-US" altLang="zh-CN" dirty="0">
              <a:latin typeface="YaHei Consolas Hybrid" pitchFamily="49" charset="-122"/>
              <a:ea typeface="YaHei Consolas Hybrid" pitchFamily="49" charset="-122"/>
            </a:endParaRPr>
          </a:p>
        </p:txBody>
      </p:sp>
    </p:spTree>
    <p:extLst>
      <p:ext uri="{BB962C8B-B14F-4D97-AF65-F5344CB8AC3E}">
        <p14:creationId xmlns:p14="http://schemas.microsoft.com/office/powerpoint/2010/main" val="38337274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dirty="0" err="1" smtClean="0">
                <a:latin typeface="YaHei Consolas Hybrid" pitchFamily="49" charset="-122"/>
                <a:ea typeface="YaHei Consolas Hybrid" pitchFamily="49" charset="-122"/>
              </a:rPr>
              <a:t>Elasticsearch</a:t>
            </a:r>
            <a:r>
              <a:rPr lang="en-US" altLang="zh-CN" dirty="0" smtClean="0">
                <a:latin typeface="YaHei Consolas Hybrid" pitchFamily="49" charset="-122"/>
                <a:ea typeface="YaHei Consolas Hybrid" pitchFamily="49" charset="-122"/>
              </a:rPr>
              <a:t> tips(2</a:t>
            </a:r>
            <a:r>
              <a:rPr lang="en-US" altLang="zh-CN" dirty="0">
                <a:latin typeface="YaHei Consolas Hybrid" pitchFamily="49" charset="-122"/>
                <a:ea typeface="YaHei Consolas Hybrid" pitchFamily="49" charset="-122"/>
              </a:rPr>
              <a:t>)</a:t>
            </a:r>
            <a:endParaRPr lang="zh-CN" dirty="0">
              <a:latin typeface="YaHei Consolas Hybrid" pitchFamily="49" charset="-122"/>
              <a:ea typeface="YaHei Consolas Hybrid" pitchFamily="49" charset="-122"/>
            </a:endParaRPr>
          </a:p>
        </p:txBody>
      </p:sp>
      <p:sp>
        <p:nvSpPr>
          <p:cNvPr id="3" name="Rectangle 3"/>
          <p:cNvSpPr>
            <a:spLocks noGrp="1" noChangeArrowheads="1"/>
          </p:cNvSpPr>
          <p:nvPr>
            <p:ph type="body" idx="1"/>
          </p:nvPr>
        </p:nvSpPr>
        <p:spPr>
          <a:xfrm>
            <a:off x="457200" y="1600200"/>
            <a:ext cx="8229600" cy="4525963"/>
          </a:xfrm>
        </p:spPr>
        <p:txBody>
          <a:bodyPr/>
          <a:lstStyle/>
          <a:p>
            <a:pPr marL="514350" indent="-514350">
              <a:buFont typeface="+mj-lt"/>
              <a:buAutoNum type="arabicPeriod"/>
            </a:pPr>
            <a:r>
              <a:rPr lang="zh-CN" altLang="en-US" dirty="0">
                <a:latin typeface="YaHei Consolas Hybrid" pitchFamily="49" charset="-122"/>
                <a:ea typeface="YaHei Consolas Hybrid" pitchFamily="49" charset="-122"/>
              </a:rPr>
              <a:t>建立</a:t>
            </a:r>
            <a:r>
              <a:rPr lang="zh-CN" altLang="en-US" dirty="0" smtClean="0">
                <a:latin typeface="YaHei Consolas Hybrid" pitchFamily="49" charset="-122"/>
                <a:ea typeface="YaHei Consolas Hybrid" pitchFamily="49" charset="-122"/>
              </a:rPr>
              <a:t>合适的</a:t>
            </a:r>
            <a:r>
              <a:rPr lang="en-US" altLang="zh-CN" dirty="0" smtClean="0">
                <a:latin typeface="YaHei Consolas Hybrid" pitchFamily="49" charset="-122"/>
                <a:ea typeface="YaHei Consolas Hybrid" pitchFamily="49" charset="-122"/>
              </a:rPr>
              <a:t>mapping</a:t>
            </a:r>
            <a:endParaRPr lang="en-US" altLang="zh-CN" dirty="0">
              <a:latin typeface="YaHei Consolas Hybrid" pitchFamily="49" charset="-122"/>
              <a:ea typeface="YaHei Consolas Hybrid" pitchFamily="49" charset="-122"/>
            </a:endParaRPr>
          </a:p>
          <a:p>
            <a:pPr marL="514350" indent="-514350">
              <a:buFont typeface="+mj-lt"/>
              <a:buAutoNum type="arabicPeriod"/>
            </a:pPr>
            <a:r>
              <a:rPr lang="zh-CN" altLang="en-US" dirty="0" smtClean="0">
                <a:latin typeface="YaHei Consolas Hybrid" pitchFamily="49" charset="-122"/>
                <a:ea typeface="YaHei Consolas Hybrid" pitchFamily="49" charset="-122"/>
              </a:rPr>
              <a:t>配置两个节点，一主一从</a:t>
            </a:r>
            <a:endParaRPr lang="en-US" altLang="zh-CN" dirty="0" smtClean="0">
              <a:latin typeface="YaHei Consolas Hybrid" pitchFamily="49" charset="-122"/>
              <a:ea typeface="YaHei Consolas Hybrid" pitchFamily="49" charset="-122"/>
            </a:endParaRPr>
          </a:p>
          <a:p>
            <a:pPr marL="514350" indent="-514350">
              <a:buFont typeface="+mj-lt"/>
              <a:buAutoNum type="arabicPeriod"/>
            </a:pPr>
            <a:r>
              <a:rPr lang="zh-CN" altLang="en-US" dirty="0" smtClean="0">
                <a:latin typeface="YaHei Consolas Hybrid" pitchFamily="49" charset="-122"/>
                <a:ea typeface="YaHei Consolas Hybrid" pitchFamily="49" charset="-122"/>
              </a:rPr>
              <a:t>用同步脚本在空闲时间同步数据</a:t>
            </a:r>
            <a:endParaRPr lang="en-US" altLang="zh-CN" dirty="0" smtClean="0">
              <a:latin typeface="YaHei Consolas Hybrid" pitchFamily="49" charset="-122"/>
              <a:ea typeface="YaHei Consolas Hybrid" pitchFamily="49" charset="-122"/>
            </a:endParaRPr>
          </a:p>
        </p:txBody>
      </p:sp>
    </p:spTree>
    <p:extLst>
      <p:ext uri="{BB962C8B-B14F-4D97-AF65-F5344CB8AC3E}">
        <p14:creationId xmlns:p14="http://schemas.microsoft.com/office/powerpoint/2010/main" val="9155457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YaHei Consolas Hybrid" pitchFamily="49" charset="-122"/>
                <a:ea typeface="YaHei Consolas Hybrid" pitchFamily="49" charset="-122"/>
              </a:rPr>
              <a:t>目录</a:t>
            </a:r>
            <a:endParaRPr lang="zh-CN" altLang="en-US" dirty="0">
              <a:latin typeface="YaHei Consolas Hybrid" pitchFamily="49" charset="-122"/>
              <a:ea typeface="YaHei Consolas Hybrid" pitchFamily="49" charset="-122"/>
            </a:endParaRPr>
          </a:p>
        </p:txBody>
      </p:sp>
      <p:sp>
        <p:nvSpPr>
          <p:cNvPr id="3" name="内容占位符 2"/>
          <p:cNvSpPr>
            <a:spLocks noGrp="1"/>
          </p:cNvSpPr>
          <p:nvPr>
            <p:ph idx="1"/>
          </p:nvPr>
        </p:nvSpPr>
        <p:spPr/>
        <p:txBody>
          <a:bodyPr/>
          <a:lstStyle/>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是什么</a:t>
            </a:r>
            <a:endParaRPr lang="en-US" altLang="zh-CN" dirty="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的诞生原因</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的对象</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的使用方法</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的优势</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的技术细节</a:t>
            </a:r>
            <a:endParaRPr lang="en-US" altLang="zh-CN" dirty="0" smtClean="0">
              <a:latin typeface="YaHei Consolas Hybrid" pitchFamily="49" charset="-122"/>
              <a:ea typeface="YaHei Consolas Hybrid" pitchFamily="49" charset="-122"/>
            </a:endParaRPr>
          </a:p>
          <a:p>
            <a:r>
              <a:rPr lang="en-US" altLang="zh-CN" dirty="0" err="1" smtClean="0">
                <a:solidFill>
                  <a:srgbClr val="FFFF00"/>
                </a:solidFill>
                <a:latin typeface="YaHei Consolas Hybrid" pitchFamily="49" charset="-122"/>
                <a:ea typeface="YaHei Consolas Hybrid" pitchFamily="49" charset="-122"/>
              </a:rPr>
              <a:t>ZoomEye</a:t>
            </a:r>
            <a:r>
              <a:rPr lang="zh-CN" altLang="en-US" dirty="0" smtClean="0">
                <a:solidFill>
                  <a:srgbClr val="FFFF00"/>
                </a:solidFill>
                <a:latin typeface="YaHei Consolas Hybrid" pitchFamily="49" charset="-122"/>
                <a:ea typeface="YaHei Consolas Hybrid" pitchFamily="49" charset="-122"/>
              </a:rPr>
              <a:t>的未来展望</a:t>
            </a:r>
          </a:p>
        </p:txBody>
      </p:sp>
    </p:spTree>
    <p:extLst>
      <p:ext uri="{BB962C8B-B14F-4D97-AF65-F5344CB8AC3E}">
        <p14:creationId xmlns:p14="http://schemas.microsoft.com/office/powerpoint/2010/main" val="1193505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sz="4000" dirty="0" err="1" smtClean="0">
                <a:latin typeface="YaHei Consolas Hybrid" pitchFamily="49" charset="-122"/>
                <a:ea typeface="YaHei Consolas Hybrid" pitchFamily="49" charset="-122"/>
              </a:rPr>
              <a:t>ZoomEye</a:t>
            </a:r>
            <a:r>
              <a:rPr lang="zh-CN" altLang="en-US" sz="4000" dirty="0" smtClean="0">
                <a:latin typeface="YaHei Consolas Hybrid" pitchFamily="49" charset="-122"/>
                <a:ea typeface="YaHei Consolas Hybrid" pitchFamily="49" charset="-122"/>
              </a:rPr>
              <a:t>的未来展望</a:t>
            </a:r>
            <a:endParaRPr lang="zh-CN" altLang="zh-CN" sz="4000" dirty="0">
              <a:latin typeface="YaHei Consolas Hybrid" pitchFamily="49" charset="-122"/>
              <a:ea typeface="YaHei Consolas Hybrid" pitchFamily="49" charset="-122"/>
            </a:endParaRPr>
          </a:p>
        </p:txBody>
      </p:sp>
      <p:sp>
        <p:nvSpPr>
          <p:cNvPr id="18435" name="Rectangle 3"/>
          <p:cNvSpPr>
            <a:spLocks noGrp="1" noChangeArrowheads="1"/>
          </p:cNvSpPr>
          <p:nvPr>
            <p:ph type="body" idx="1"/>
          </p:nvPr>
        </p:nvSpPr>
        <p:spPr/>
        <p:txBody>
          <a:bodyPr/>
          <a:lstStyle/>
          <a:p>
            <a:r>
              <a:rPr lang="zh-CN" altLang="en-US" dirty="0" smtClean="0">
                <a:latin typeface="YaHei Consolas Hybrid" pitchFamily="49" charset="-122"/>
                <a:ea typeface="YaHei Consolas Hybrid" pitchFamily="49" charset="-122"/>
              </a:rPr>
              <a:t>社区化</a:t>
            </a:r>
            <a:endParaRPr lang="en-US" altLang="zh-CN" dirty="0" smtClean="0">
              <a:latin typeface="YaHei Consolas Hybrid" pitchFamily="49" charset="-122"/>
              <a:ea typeface="YaHei Consolas Hybrid" pitchFamily="49" charset="-122"/>
            </a:endParaRPr>
          </a:p>
          <a:p>
            <a:r>
              <a:rPr lang="zh-CN" dirty="0" smtClean="0">
                <a:latin typeface="YaHei Consolas Hybrid" pitchFamily="49" charset="-122"/>
                <a:ea typeface="YaHei Consolas Hybrid" pitchFamily="49" charset="-122"/>
              </a:rPr>
              <a:t>开放</a:t>
            </a:r>
            <a:r>
              <a:rPr lang="zh-CN" dirty="0">
                <a:latin typeface="YaHei Consolas Hybrid" pitchFamily="49" charset="-122"/>
                <a:ea typeface="YaHei Consolas Hybrid" pitchFamily="49" charset="-122"/>
              </a:rPr>
              <a:t>的</a:t>
            </a:r>
            <a:r>
              <a:rPr lang="zh-CN" altLang="zh-CN" dirty="0">
                <a:latin typeface="YaHei Consolas Hybrid" pitchFamily="49" charset="-122"/>
                <a:ea typeface="YaHei Consolas Hybrid" pitchFamily="49" charset="-122"/>
              </a:rPr>
              <a:t>API</a:t>
            </a:r>
            <a:r>
              <a:rPr lang="zh-CN" dirty="0" smtClean="0">
                <a:latin typeface="YaHei Consolas Hybrid" pitchFamily="49" charset="-122"/>
                <a:ea typeface="YaHei Consolas Hybrid" pitchFamily="49" charset="-122"/>
              </a:rPr>
              <a:t>接口</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网络设备的搜索</a:t>
            </a:r>
            <a:endParaRPr lang="zh-CN" dirty="0">
              <a:latin typeface="YaHei Consolas Hybrid" pitchFamily="49" charset="-122"/>
              <a:ea typeface="YaHei Consolas Hybrid" pitchFamily="49" charset="-122"/>
            </a:endParaRPr>
          </a:p>
          <a:p>
            <a:r>
              <a:rPr lang="zh-CN" dirty="0" smtClean="0">
                <a:latin typeface="YaHei Consolas Hybrid" pitchFamily="49" charset="-122"/>
                <a:ea typeface="YaHei Consolas Hybrid" pitchFamily="49" charset="-122"/>
              </a:rPr>
              <a:t>更多的</a:t>
            </a:r>
            <a:r>
              <a:rPr lang="zh-CN" altLang="en-US" dirty="0" smtClean="0">
                <a:latin typeface="YaHei Consolas Hybrid" pitchFamily="49" charset="-122"/>
                <a:ea typeface="YaHei Consolas Hybrid" pitchFamily="49" charset="-122"/>
              </a:rPr>
              <a:t>服务类型和</a:t>
            </a:r>
            <a:r>
              <a:rPr lang="zh-CN" dirty="0" smtClean="0">
                <a:latin typeface="YaHei Consolas Hybrid" pitchFamily="49" charset="-122"/>
                <a:ea typeface="YaHei Consolas Hybrid" pitchFamily="49" charset="-122"/>
              </a:rPr>
              <a:t>组件</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章鱼</a:t>
            </a:r>
            <a:r>
              <a:rPr lang="en-US" altLang="zh-CN" dirty="0" smtClean="0">
                <a:latin typeface="YaHei Consolas Hybrid" pitchFamily="49" charset="-122"/>
                <a:ea typeface="YaHei Consolas Hybrid" pitchFamily="49" charset="-122"/>
              </a:rPr>
              <a:t>(Octopus)</a:t>
            </a:r>
            <a:r>
              <a:rPr lang="zh-CN" altLang="en-US" dirty="0" smtClean="0">
                <a:latin typeface="YaHei Consolas Hybrid" pitchFamily="49" charset="-122"/>
                <a:ea typeface="YaHei Consolas Hybrid" pitchFamily="49" charset="-122"/>
              </a:rPr>
              <a:t>模糊应用识别引擎</a:t>
            </a:r>
            <a:endParaRPr lang="zh-CN" dirty="0">
              <a:latin typeface="YaHei Consolas Hybrid" pitchFamily="49" charset="-122"/>
              <a:ea typeface="YaHei Consolas Hybrid" pitchFamily="49" charset="-122"/>
            </a:endParaRPr>
          </a:p>
        </p:txBody>
      </p:sp>
    </p:spTree>
    <p:extLst>
      <p:ext uri="{BB962C8B-B14F-4D97-AF65-F5344CB8AC3E}">
        <p14:creationId xmlns:p14="http://schemas.microsoft.com/office/powerpoint/2010/main" val="1654229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zh-CN" dirty="0" smtClean="0">
                <a:latin typeface="YaHei Consolas Hybrid" pitchFamily="49" charset="-122"/>
                <a:ea typeface="YaHei Consolas Hybrid" pitchFamily="49" charset="-122"/>
              </a:rPr>
              <a:t>ZoomEye</a:t>
            </a:r>
            <a:r>
              <a:rPr lang="zh-CN" altLang="en-US" dirty="0">
                <a:latin typeface="YaHei Consolas Hybrid" pitchFamily="49" charset="-122"/>
                <a:ea typeface="YaHei Consolas Hybrid" pitchFamily="49" charset="-122"/>
              </a:rPr>
              <a:t>是</a:t>
            </a:r>
            <a:r>
              <a:rPr lang="zh-CN" altLang="en-US" dirty="0" smtClean="0">
                <a:latin typeface="YaHei Consolas Hybrid" pitchFamily="49" charset="-122"/>
                <a:ea typeface="YaHei Consolas Hybrid" pitchFamily="49" charset="-122"/>
              </a:rPr>
              <a:t>什么？</a:t>
            </a:r>
            <a:endParaRPr lang="zh-CN" altLang="zh-CN" dirty="0">
              <a:latin typeface="YaHei Consolas Hybrid" pitchFamily="49" charset="-122"/>
              <a:ea typeface="YaHei Consolas Hybrid" pitchFamily="49" charset="-122"/>
            </a:endParaRPr>
          </a:p>
        </p:txBody>
      </p:sp>
      <p:sp>
        <p:nvSpPr>
          <p:cNvPr id="8195" name="Rectangle 3"/>
          <p:cNvSpPr>
            <a:spLocks noGrp="1" noChangeArrowheads="1"/>
          </p:cNvSpPr>
          <p:nvPr>
            <p:ph type="body" idx="1"/>
          </p:nvPr>
        </p:nvSpPr>
        <p:spPr/>
        <p:txBody>
          <a:bodyPr/>
          <a:lstStyle/>
          <a:p>
            <a:r>
              <a:rPr lang="zh-CN" altLang="en-US" dirty="0" smtClean="0">
                <a:latin typeface="YaHei Consolas Hybrid" pitchFamily="49" charset="-122"/>
                <a:ea typeface="YaHei Consolas Hybrid" pitchFamily="49" charset="-122"/>
              </a:rPr>
              <a:t>它是一个</a:t>
            </a:r>
            <a:r>
              <a:rPr lang="zh-CN" dirty="0" smtClean="0">
                <a:latin typeface="YaHei Consolas Hybrid" pitchFamily="49" charset="-122"/>
                <a:ea typeface="YaHei Consolas Hybrid" pitchFamily="49" charset="-122"/>
              </a:rPr>
              <a:t>搜索引擎</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搜索对象是网络空间中的“</a:t>
            </a:r>
            <a:r>
              <a:rPr lang="en-US" altLang="zh-CN" dirty="0" smtClean="0">
                <a:latin typeface="YaHei Consolas Hybrid" pitchFamily="49" charset="-122"/>
                <a:ea typeface="YaHei Consolas Hybrid" pitchFamily="49" charset="-122"/>
              </a:rPr>
              <a:t>WEB</a:t>
            </a:r>
            <a:r>
              <a:rPr lang="zh-CN" altLang="en-US" dirty="0" smtClean="0">
                <a:latin typeface="YaHei Consolas Hybrid" pitchFamily="49" charset="-122"/>
                <a:ea typeface="YaHei Consolas Hybrid" pitchFamily="49" charset="-122"/>
              </a:rPr>
              <a:t>服务组件”和“网络设备”</a:t>
            </a:r>
            <a:endParaRPr lang="en-US" altLang="zh-CN" dirty="0" smtClean="0">
              <a:latin typeface="YaHei Consolas Hybrid" pitchFamily="49" charset="-122"/>
              <a:ea typeface="YaHei Consolas Hybrid" pitchFamily="49" charset="-122"/>
            </a:endParaRPr>
          </a:p>
          <a:p>
            <a:r>
              <a:rPr lang="zh-CN" altLang="en-US" dirty="0">
                <a:latin typeface="YaHei Consolas Hybrid" pitchFamily="49" charset="-122"/>
                <a:ea typeface="YaHei Consolas Hybrid" pitchFamily="49" charset="-122"/>
              </a:rPr>
              <a:t>基于我们长期积累的安全</a:t>
            </a:r>
            <a:r>
              <a:rPr lang="zh-CN" altLang="en-US" dirty="0" smtClean="0">
                <a:latin typeface="YaHei Consolas Hybrid" pitchFamily="49" charset="-122"/>
                <a:ea typeface="YaHei Consolas Hybrid" pitchFamily="49" charset="-122"/>
              </a:rPr>
              <a:t>研究能力</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为白帽子黑客和极</a:t>
            </a:r>
            <a:r>
              <a:rPr lang="zh-CN" altLang="en-US" dirty="0">
                <a:latin typeface="YaHei Consolas Hybrid" pitchFamily="49" charset="-122"/>
                <a:ea typeface="YaHei Consolas Hybrid" pitchFamily="49" charset="-122"/>
              </a:rPr>
              <a:t>客</a:t>
            </a:r>
            <a:r>
              <a:rPr lang="zh-CN" altLang="en-US" dirty="0" smtClean="0">
                <a:latin typeface="YaHei Consolas Hybrid" pitchFamily="49" charset="-122"/>
                <a:ea typeface="YaHei Consolas Hybrid" pitchFamily="49" charset="-122"/>
              </a:rPr>
              <a:t>服务的</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兼顾</a:t>
            </a:r>
            <a:r>
              <a:rPr lang="zh-CN" dirty="0" smtClean="0">
                <a:latin typeface="YaHei Consolas Hybrid" pitchFamily="49" charset="-122"/>
                <a:ea typeface="YaHei Consolas Hybrid" pitchFamily="49" charset="-122"/>
              </a:rPr>
              <a:t>宏观</a:t>
            </a:r>
            <a:r>
              <a:rPr lang="zh-CN" altLang="en-US" dirty="0" smtClean="0">
                <a:latin typeface="YaHei Consolas Hybrid" pitchFamily="49" charset="-122"/>
                <a:ea typeface="YaHei Consolas Hybrid" pitchFamily="49" charset="-122"/>
              </a:rPr>
              <a:t>和微观</a:t>
            </a:r>
            <a:endParaRPr lang="zh-CN" dirty="0">
              <a:latin typeface="YaHei Consolas Hybrid" pitchFamily="49" charset="-122"/>
              <a:ea typeface="YaHei Consolas Hybrid" pitchFamily="49" charset="-122"/>
            </a:endParaRPr>
          </a:p>
          <a:p>
            <a:pPr>
              <a:buFontTx/>
              <a:buNone/>
            </a:pPr>
            <a:endParaRPr lang="zh-CN" altLang="zh-CN" dirty="0">
              <a:latin typeface="YaHei Consolas Hybrid" pitchFamily="49" charset="-122"/>
              <a:ea typeface="YaHei Consolas Hybrid"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dirty="0" smtClean="0">
                <a:latin typeface="YaHei Consolas Hybrid" pitchFamily="49" charset="-122"/>
                <a:ea typeface="YaHei Consolas Hybrid" pitchFamily="49" charset="-122"/>
              </a:rPr>
              <a:t>社区化</a:t>
            </a:r>
            <a:endParaRPr lang="zh-CN" altLang="zh-CN" dirty="0">
              <a:latin typeface="YaHei Consolas Hybrid" pitchFamily="49" charset="-122"/>
              <a:ea typeface="YaHei Consolas Hybrid" pitchFamily="49" charset="-122"/>
            </a:endParaRPr>
          </a:p>
        </p:txBody>
      </p:sp>
      <p:graphicFrame>
        <p:nvGraphicFramePr>
          <p:cNvPr id="2" name="图示 1"/>
          <p:cNvGraphicFramePr/>
          <p:nvPr>
            <p:extLst>
              <p:ext uri="{D42A27DB-BD31-4B8C-83A1-F6EECF244321}">
                <p14:modId xmlns:p14="http://schemas.microsoft.com/office/powerpoint/2010/main" val="3605021132"/>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dirty="0" smtClean="0">
                <a:latin typeface="YaHei Consolas Hybrid" pitchFamily="49" charset="-122"/>
                <a:ea typeface="YaHei Consolas Hybrid" pitchFamily="49" charset="-122"/>
              </a:rPr>
              <a:t>组件库</a:t>
            </a:r>
            <a:endParaRPr lang="zh-CN" altLang="zh-CN" dirty="0">
              <a:latin typeface="YaHei Consolas Hybrid" pitchFamily="49" charset="-122"/>
              <a:ea typeface="YaHei Consolas Hybrid" pitchFamily="49" charset="-122"/>
            </a:endParaRPr>
          </a:p>
        </p:txBody>
      </p:sp>
      <p:graphicFrame>
        <p:nvGraphicFramePr>
          <p:cNvPr id="2" name="图示 1"/>
          <p:cNvGraphicFramePr/>
          <p:nvPr>
            <p:extLst>
              <p:ext uri="{D42A27DB-BD31-4B8C-83A1-F6EECF244321}">
                <p14:modId xmlns:p14="http://schemas.microsoft.com/office/powerpoint/2010/main" val="2539654365"/>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176" y="1579952"/>
            <a:ext cx="7743825" cy="5268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0017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zh-CN" altLang="en-US" dirty="0" smtClean="0">
                <a:latin typeface="YaHei Consolas Hybrid" pitchFamily="49" charset="-122"/>
                <a:ea typeface="YaHei Consolas Hybrid" pitchFamily="49" charset="-122"/>
              </a:rPr>
              <a:t>提交组件</a:t>
            </a:r>
            <a:endParaRPr lang="zh-CN" altLang="zh-CN" dirty="0">
              <a:latin typeface="YaHei Consolas Hybrid" pitchFamily="49" charset="-122"/>
              <a:ea typeface="YaHei Consolas Hybrid" pitchFamily="49" charset="-122"/>
            </a:endParaRPr>
          </a:p>
        </p:txBody>
      </p:sp>
      <p:graphicFrame>
        <p:nvGraphicFramePr>
          <p:cNvPr id="2" name="图示 1"/>
          <p:cNvGraphicFramePr/>
          <p:nvPr>
            <p:extLst>
              <p:ext uri="{D42A27DB-BD31-4B8C-83A1-F6EECF244321}">
                <p14:modId xmlns:p14="http://schemas.microsoft.com/office/powerpoint/2010/main" val="22224940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17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277" y="1301988"/>
            <a:ext cx="8165523" cy="5556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07424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dirty="0" smtClean="0"/>
              <a:t>章鱼项目原理</a:t>
            </a:r>
            <a:endParaRPr lang="zh-CN" altLang="zh-CN" dirty="0"/>
          </a:p>
        </p:txBody>
      </p:sp>
      <p:sp>
        <p:nvSpPr>
          <p:cNvPr id="20483" name="Rectangle 3"/>
          <p:cNvSpPr>
            <a:spLocks noGrp="1" noChangeArrowheads="1"/>
          </p:cNvSpPr>
          <p:nvPr>
            <p:ph type="body" idx="1"/>
          </p:nvPr>
        </p:nvSpPr>
        <p:spPr/>
        <p:txBody>
          <a:bodyPr/>
          <a:lstStyle/>
          <a:p>
            <a:r>
              <a:rPr lang="zh-CN" altLang="en-US" dirty="0" smtClean="0">
                <a:latin typeface="YaHei Consolas Hybrid" pitchFamily="49" charset="-122"/>
                <a:ea typeface="YaHei Consolas Hybrid" pitchFamily="49" charset="-122"/>
              </a:rPr>
              <a:t>应用指纹和页面结构特征收集</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在大数据分析的基础上，归纳出哪些特征可能对应着应用组件</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通过人肉的方法识别出该未知的组件的其它信息</a:t>
            </a:r>
            <a:endParaRPr lang="en-US" altLang="zh-CN" dirty="0" smtClean="0">
              <a:latin typeface="YaHei Consolas Hybrid" pitchFamily="49" charset="-122"/>
              <a:ea typeface="YaHei Consolas Hybrid" pitchFamily="49" charset="-122"/>
            </a:endParaRPr>
          </a:p>
          <a:p>
            <a:r>
              <a:rPr lang="zh-CN" altLang="en-US" dirty="0" smtClean="0">
                <a:latin typeface="YaHei Consolas Hybrid" pitchFamily="49" charset="-122"/>
                <a:ea typeface="YaHei Consolas Hybrid" pitchFamily="49" charset="-122"/>
              </a:rPr>
              <a:t>根据特征指纹去查表，得出它具体某种应用的可能性。</a:t>
            </a:r>
            <a:endParaRPr lang="en-US" altLang="zh-CN" dirty="0" smtClean="0">
              <a:latin typeface="YaHei Consolas Hybrid" pitchFamily="49" charset="-122"/>
              <a:ea typeface="YaHei Consolas Hybrid"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zh-CN" dirty="0" smtClean="0"/>
              <a:t>Q&amp;A</a:t>
            </a:r>
            <a:endParaRPr lang="zh-CN" altLang="zh-CN" dirty="0"/>
          </a:p>
        </p:txBody>
      </p:sp>
      <p:sp>
        <p:nvSpPr>
          <p:cNvPr id="20483" name="Rectangle 3"/>
          <p:cNvSpPr>
            <a:spLocks noGrp="1" noChangeArrowheads="1"/>
          </p:cNvSpPr>
          <p:nvPr>
            <p:ph type="body" idx="1"/>
          </p:nvPr>
        </p:nvSpPr>
        <p:spPr/>
        <p:txBody>
          <a:bodyPr/>
          <a:lstStyle/>
          <a:p>
            <a:endParaRPr lang="zh-CN" altLang="zh-CN" dirty="0">
              <a:latin typeface="YaHei Consolas Hybrid" pitchFamily="49" charset="-122"/>
              <a:ea typeface="YaHei Consolas Hybrid" pitchFamily="49" charset="-122"/>
            </a:endParaRPr>
          </a:p>
        </p:txBody>
      </p:sp>
    </p:spTree>
    <p:extLst>
      <p:ext uri="{BB962C8B-B14F-4D97-AF65-F5344CB8AC3E}">
        <p14:creationId xmlns:p14="http://schemas.microsoft.com/office/powerpoint/2010/main" val="38669526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492375"/>
            <a:ext cx="8229600" cy="1143000"/>
          </a:xfrm>
        </p:spPr>
        <p:txBody>
          <a:bodyPr/>
          <a:lstStyle/>
          <a:p>
            <a:r>
              <a:rPr lang="zh-CN" altLang="zh-CN" sz="9600" dirty="0">
                <a:latin typeface="YaHei Consolas Hybrid" pitchFamily="49" charset="-122"/>
                <a:ea typeface="YaHei Consolas Hybrid" pitchFamily="49" charset="-122"/>
              </a:rPr>
              <a:t>Thanks!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dirty="0" err="1" smtClean="0"/>
              <a:t>ZoomEye</a:t>
            </a:r>
            <a:r>
              <a:rPr lang="zh-CN" altLang="en-US" dirty="0" smtClean="0"/>
              <a:t>长什么样？</a:t>
            </a:r>
            <a:endParaRPr lang="zh-CN" altLang="zh-CN" dirty="0"/>
          </a:p>
        </p:txBody>
      </p:sp>
      <p:sp>
        <p:nvSpPr>
          <p:cNvPr id="8195" name="Rectangle 3"/>
          <p:cNvSpPr>
            <a:spLocks noGrp="1" noChangeArrowheads="1"/>
          </p:cNvSpPr>
          <p:nvPr>
            <p:ph type="body" idx="1"/>
          </p:nvPr>
        </p:nvSpPr>
        <p:spPr/>
        <p:txBody>
          <a:bodyPr/>
          <a:lstStyle/>
          <a:p>
            <a:pPr>
              <a:buFontTx/>
              <a:buNone/>
            </a:pPr>
            <a:endParaRPr lang="zh-CN" altLang="zh-CN" dirty="0"/>
          </a:p>
        </p:txBody>
      </p:sp>
    </p:spTree>
    <p:extLst>
      <p:ext uri="{BB962C8B-B14F-4D97-AF65-F5344CB8AC3E}">
        <p14:creationId xmlns:p14="http://schemas.microsoft.com/office/powerpoint/2010/main" val="786375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zh-CN" dirty="0"/>
              <a:t>What is ZoomEye</a:t>
            </a:r>
          </a:p>
        </p:txBody>
      </p:sp>
      <p:sp>
        <p:nvSpPr>
          <p:cNvPr id="8195" name="Rectangle 3"/>
          <p:cNvSpPr>
            <a:spLocks noGrp="1" noChangeArrowheads="1"/>
          </p:cNvSpPr>
          <p:nvPr>
            <p:ph type="body" idx="1"/>
          </p:nvPr>
        </p:nvSpPr>
        <p:spPr/>
        <p:txBody>
          <a:bodyPr/>
          <a:lstStyle/>
          <a:p>
            <a:r>
              <a:rPr lang="zh-CN" dirty="0" smtClean="0"/>
              <a:t>搜索引擎</a:t>
            </a:r>
            <a:endParaRPr lang="en-US" altLang="zh-CN" dirty="0" smtClean="0"/>
          </a:p>
          <a:p>
            <a:r>
              <a:rPr lang="zh-CN" altLang="en-US" dirty="0" smtClean="0"/>
              <a:t>针对</a:t>
            </a:r>
            <a:r>
              <a:rPr lang="zh-CN" altLang="zh-CN" dirty="0" smtClean="0"/>
              <a:t>WEB应用</a:t>
            </a:r>
            <a:endParaRPr lang="zh-CN" dirty="0"/>
          </a:p>
          <a:p>
            <a:r>
              <a:rPr lang="zh-CN" dirty="0"/>
              <a:t>宏观</a:t>
            </a:r>
          </a:p>
          <a:p>
            <a:r>
              <a:rPr lang="zh-CN" dirty="0"/>
              <a:t>安全</a:t>
            </a:r>
          </a:p>
          <a:p>
            <a:pPr>
              <a:buFontTx/>
              <a:buNone/>
            </a:pPr>
            <a:endParaRPr lang="zh-CN" altLang="zh-CN"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957391"/>
          </a:xfrm>
          <a:prstGeom prst="rect">
            <a:avLst/>
          </a:prstGeom>
        </p:spPr>
      </p:pic>
    </p:spTree>
    <p:extLst>
      <p:ext uri="{BB962C8B-B14F-4D97-AF65-F5344CB8AC3E}">
        <p14:creationId xmlns:p14="http://schemas.microsoft.com/office/powerpoint/2010/main" val="997515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YaHei Consolas Hybrid" pitchFamily="49" charset="-122"/>
                <a:ea typeface="YaHei Consolas Hybrid" pitchFamily="49" charset="-122"/>
              </a:rPr>
              <a:t>目录</a:t>
            </a:r>
            <a:endParaRPr lang="zh-CN" altLang="en-US" dirty="0">
              <a:latin typeface="YaHei Consolas Hybrid" pitchFamily="49" charset="-122"/>
              <a:ea typeface="YaHei Consolas Hybrid" pitchFamily="49" charset="-122"/>
            </a:endParaRPr>
          </a:p>
        </p:txBody>
      </p:sp>
      <p:sp>
        <p:nvSpPr>
          <p:cNvPr id="3" name="内容占位符 2"/>
          <p:cNvSpPr>
            <a:spLocks noGrp="1"/>
          </p:cNvSpPr>
          <p:nvPr>
            <p:ph idx="1"/>
          </p:nvPr>
        </p:nvSpPr>
        <p:spPr/>
        <p:txBody>
          <a:bodyPr/>
          <a:lstStyle/>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是什么</a:t>
            </a:r>
            <a:endParaRPr lang="en-US" altLang="zh-CN" dirty="0">
              <a:latin typeface="YaHei Consolas Hybrid" pitchFamily="49" charset="-122"/>
              <a:ea typeface="YaHei Consolas Hybrid" pitchFamily="49" charset="-122"/>
            </a:endParaRPr>
          </a:p>
          <a:p>
            <a:r>
              <a:rPr lang="en-US" altLang="zh-CN" dirty="0" err="1" smtClean="0">
                <a:solidFill>
                  <a:srgbClr val="FFFF00"/>
                </a:solidFill>
                <a:latin typeface="YaHei Consolas Hybrid" pitchFamily="49" charset="-122"/>
                <a:ea typeface="YaHei Consolas Hybrid" pitchFamily="49" charset="-122"/>
              </a:rPr>
              <a:t>ZoomEye</a:t>
            </a:r>
            <a:r>
              <a:rPr lang="zh-CN" altLang="en-US" dirty="0" smtClean="0">
                <a:solidFill>
                  <a:srgbClr val="FFFF00"/>
                </a:solidFill>
                <a:latin typeface="YaHei Consolas Hybrid" pitchFamily="49" charset="-122"/>
                <a:ea typeface="YaHei Consolas Hybrid" pitchFamily="49" charset="-122"/>
              </a:rPr>
              <a:t>的诞生原因</a:t>
            </a:r>
            <a:endParaRPr lang="en-US" altLang="zh-CN" dirty="0" smtClean="0">
              <a:solidFill>
                <a:srgbClr val="FFFF00"/>
              </a:solidFill>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的对象</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的使用方法</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的优势</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的技术细节</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的未来展望</a:t>
            </a:r>
          </a:p>
        </p:txBody>
      </p:sp>
    </p:spTree>
    <p:extLst>
      <p:ext uri="{BB962C8B-B14F-4D97-AF65-F5344CB8AC3E}">
        <p14:creationId xmlns:p14="http://schemas.microsoft.com/office/powerpoint/2010/main" val="2507076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0542"/>
            <a:ext cx="9144000" cy="7851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0825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YaHei Consolas Hybrid" pitchFamily="49" charset="-122"/>
                <a:ea typeface="YaHei Consolas Hybrid" pitchFamily="49" charset="-122"/>
              </a:rPr>
              <a:t>目录</a:t>
            </a:r>
            <a:endParaRPr lang="zh-CN" altLang="en-US" dirty="0">
              <a:latin typeface="YaHei Consolas Hybrid" pitchFamily="49" charset="-122"/>
              <a:ea typeface="YaHei Consolas Hybrid" pitchFamily="49" charset="-122"/>
            </a:endParaRPr>
          </a:p>
        </p:txBody>
      </p:sp>
      <p:sp>
        <p:nvSpPr>
          <p:cNvPr id="3" name="内容占位符 2"/>
          <p:cNvSpPr>
            <a:spLocks noGrp="1"/>
          </p:cNvSpPr>
          <p:nvPr>
            <p:ph idx="1"/>
          </p:nvPr>
        </p:nvSpPr>
        <p:spPr/>
        <p:txBody>
          <a:bodyPr/>
          <a:lstStyle/>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是什么</a:t>
            </a:r>
            <a:endParaRPr lang="en-US" altLang="zh-CN" dirty="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的诞生原因</a:t>
            </a:r>
            <a:endParaRPr lang="en-US" altLang="zh-CN" dirty="0" smtClean="0">
              <a:latin typeface="YaHei Consolas Hybrid" pitchFamily="49" charset="-122"/>
              <a:ea typeface="YaHei Consolas Hybrid" pitchFamily="49" charset="-122"/>
            </a:endParaRPr>
          </a:p>
          <a:p>
            <a:r>
              <a:rPr lang="en-US" altLang="zh-CN" dirty="0" err="1" smtClean="0">
                <a:solidFill>
                  <a:srgbClr val="FFFF00"/>
                </a:solidFill>
                <a:latin typeface="YaHei Consolas Hybrid" pitchFamily="49" charset="-122"/>
                <a:ea typeface="YaHei Consolas Hybrid" pitchFamily="49" charset="-122"/>
              </a:rPr>
              <a:t>ZoomEye</a:t>
            </a:r>
            <a:r>
              <a:rPr lang="zh-CN" altLang="en-US" dirty="0" smtClean="0">
                <a:solidFill>
                  <a:srgbClr val="FFFF00"/>
                </a:solidFill>
                <a:latin typeface="YaHei Consolas Hybrid" pitchFamily="49" charset="-122"/>
                <a:ea typeface="YaHei Consolas Hybrid" pitchFamily="49" charset="-122"/>
              </a:rPr>
              <a:t>的对象</a:t>
            </a:r>
            <a:endParaRPr lang="en-US" altLang="zh-CN" dirty="0" smtClean="0">
              <a:solidFill>
                <a:srgbClr val="FFFF00"/>
              </a:solidFill>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的使用方法</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的优势</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的技术细节</a:t>
            </a:r>
            <a:endParaRPr lang="en-US" altLang="zh-CN" dirty="0" smtClean="0">
              <a:latin typeface="YaHei Consolas Hybrid" pitchFamily="49" charset="-122"/>
              <a:ea typeface="YaHei Consolas Hybrid" pitchFamily="49" charset="-122"/>
            </a:endParaRPr>
          </a:p>
          <a:p>
            <a:r>
              <a:rPr lang="en-US" altLang="zh-CN" dirty="0" err="1" smtClean="0">
                <a:latin typeface="YaHei Consolas Hybrid" pitchFamily="49" charset="-122"/>
                <a:ea typeface="YaHei Consolas Hybrid" pitchFamily="49" charset="-122"/>
              </a:rPr>
              <a:t>ZoomEye</a:t>
            </a:r>
            <a:r>
              <a:rPr lang="zh-CN" altLang="en-US" dirty="0" smtClean="0">
                <a:latin typeface="YaHei Consolas Hybrid" pitchFamily="49" charset="-122"/>
                <a:ea typeface="YaHei Consolas Hybrid" pitchFamily="49" charset="-122"/>
              </a:rPr>
              <a:t>的未来展望</a:t>
            </a:r>
          </a:p>
        </p:txBody>
      </p:sp>
    </p:spTree>
    <p:extLst>
      <p:ext uri="{BB962C8B-B14F-4D97-AF65-F5344CB8AC3E}">
        <p14:creationId xmlns:p14="http://schemas.microsoft.com/office/powerpoint/2010/main" val="1626764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规模集成">
  <a:themeElements>
    <a:clrScheme name="规模集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规模集成">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规模集成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规模集成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规模集成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规模集成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规模集成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规模集成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规模集成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规模集成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规模集成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规模集成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规模集成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规模集成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17.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18.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19.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20.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21.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22.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23.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24.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25.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26.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27.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28.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29.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30.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31.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32.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33.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34.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35.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36.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37.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4158</TotalTime>
  <Pages>0</Pages>
  <Words>3597</Words>
  <Characters>0</Characters>
  <Application>Microsoft Office PowerPoint</Application>
  <DocSecurity>0</DocSecurity>
  <PresentationFormat>全屏显示(4:3)</PresentationFormat>
  <Lines>0</Lines>
  <Paragraphs>378</Paragraphs>
  <Slides>45</Slides>
  <Notes>45</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规模集成</vt:lpstr>
      <vt:lpstr>ZoomEye(钟馗之眼) 网络空间搜索引擎</vt:lpstr>
      <vt:lpstr>我和我的小伙伴们</vt:lpstr>
      <vt:lpstr>目录</vt:lpstr>
      <vt:lpstr>ZoomEye是什么？</vt:lpstr>
      <vt:lpstr>ZoomEye长什么样？</vt:lpstr>
      <vt:lpstr>What is ZoomEye</vt:lpstr>
      <vt:lpstr>目录</vt:lpstr>
      <vt:lpstr>PowerPoint 演示文稿</vt:lpstr>
      <vt:lpstr>目录</vt:lpstr>
      <vt:lpstr>ZoomEye的对象</vt:lpstr>
      <vt:lpstr>WEB服务组件</vt:lpstr>
      <vt:lpstr>可识别网络设备</vt:lpstr>
      <vt:lpstr>目录</vt:lpstr>
      <vt:lpstr>ZoomEye的使用方法</vt:lpstr>
      <vt:lpstr>ZoomEye的使用方法(2)</vt:lpstr>
      <vt:lpstr>ZoomEye的使用方法(3)</vt:lpstr>
      <vt:lpstr>ZoomEye的使用方法(4)</vt:lpstr>
      <vt:lpstr>ZoomEye的使用方法(5)</vt:lpstr>
      <vt:lpstr>ZoomEye的使用方法(6)</vt:lpstr>
      <vt:lpstr>ZoomEye的使用方法(7)</vt:lpstr>
      <vt:lpstr>目录</vt:lpstr>
      <vt:lpstr>ZoomEye的优势</vt:lpstr>
      <vt:lpstr>目录</vt:lpstr>
      <vt:lpstr>ZoomEye的技术细节</vt:lpstr>
      <vt:lpstr>ZoomEye的整体架构</vt:lpstr>
      <vt:lpstr>架构图</vt:lpstr>
      <vt:lpstr>ZoomEye的调度逻辑</vt:lpstr>
      <vt:lpstr>调度逻辑</vt:lpstr>
      <vt:lpstr>Wmap应用指纹识别</vt:lpstr>
      <vt:lpstr>如何识别码农来着？</vt:lpstr>
      <vt:lpstr>如何识别Web应用？</vt:lpstr>
      <vt:lpstr>如何识别多种应用？</vt:lpstr>
      <vt:lpstr>如何识别得更快？</vt:lpstr>
      <vt:lpstr>误报和漏报</vt:lpstr>
      <vt:lpstr>Tips</vt:lpstr>
      <vt:lpstr>Elasticsearch tips</vt:lpstr>
      <vt:lpstr>Elasticsearch tips(2)</vt:lpstr>
      <vt:lpstr>目录</vt:lpstr>
      <vt:lpstr>ZoomEye的未来展望</vt:lpstr>
      <vt:lpstr>社区化</vt:lpstr>
      <vt:lpstr>组件库</vt:lpstr>
      <vt:lpstr>提交组件</vt:lpstr>
      <vt:lpstr>章鱼项目原理</vt:lpstr>
      <vt:lpstr>Q&amp;A</vt:lpstr>
      <vt:lpstr>Thanks! </vt:lpstr>
    </vt:vector>
  </TitlesOfParts>
  <Manager/>
  <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ZoomEye网络空间搜索引擎</dc:title>
  <dc:subject/>
  <dc:creator>rains</dc:creator>
  <cp:keywords/>
  <dc:description/>
  <cp:lastModifiedBy>rains</cp:lastModifiedBy>
  <cp:revision>636</cp:revision>
  <dcterms:created xsi:type="dcterms:W3CDTF">1899-12-30T00:00:00Z</dcterms:created>
  <dcterms:modified xsi:type="dcterms:W3CDTF">2013-08-22T09:44:14Z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2052-9.1.0.4127</vt:lpwstr>
  </property>
</Properties>
</file>