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1" r:id="rId4"/>
    <p:sldId id="258" r:id="rId5"/>
    <p:sldId id="262" r:id="rId6"/>
    <p:sldId id="265" r:id="rId7"/>
    <p:sldId id="266" r:id="rId8"/>
    <p:sldId id="257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83" d="100"/>
          <a:sy n="83" d="100"/>
        </p:scale>
        <p:origin x="58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BB29B8-52AC-A238-1846-1F46B82DCF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0B988D6-9897-A1B4-3E5C-677AAFDD4F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4AED2E-891B-7FA9-83E4-E2A7868E9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81E15-196A-4E96-A74A-B0A63E132823}" type="datetimeFigureOut">
              <a:rPr lang="zh-CN" altLang="en-US" smtClean="0"/>
              <a:t>2023/12/30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9AFCFE-1DB3-C199-3482-55ABEB58D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BD81D9-6612-2036-2782-7BD2CAF7A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CBAC8-0FDE-4836-BE2D-21AAFD0983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23067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A953DB-6DF9-E0AE-5B2B-92B09755B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A3BD3E7-0B06-1C21-CE3B-0A523D0BB7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BD9DC5-53FE-CFC1-31EC-D10692954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81E15-196A-4E96-A74A-B0A63E132823}" type="datetimeFigureOut">
              <a:rPr lang="zh-CN" altLang="en-US" smtClean="0"/>
              <a:t>2023/12/30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2E7013-126C-6A53-1E44-2866D3E5A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7E4316-27D7-00A4-6E34-B9C228A23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CBAC8-0FDE-4836-BE2D-21AAFD0983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17557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F46FE8C-5831-A380-8597-3249A362C2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E790829-464D-455E-30CA-191C9C66EF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6DA8A9-9EC6-D960-A39B-B25212A26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81E15-196A-4E96-A74A-B0A63E132823}" type="datetimeFigureOut">
              <a:rPr lang="zh-CN" altLang="en-US" smtClean="0"/>
              <a:t>2023/12/30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A00854-6C21-E349-3DB4-6DA1DAF14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F50E62-94B3-CF9B-66CE-3A645775A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CBAC8-0FDE-4836-BE2D-21AAFD0983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07309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7F2FFE-3443-2667-EB87-5CA85E83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78D22E-6856-7B43-B375-679E9FDF9D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84566A-C71B-3D12-A642-BE69FA334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81E15-196A-4E96-A74A-B0A63E132823}" type="datetimeFigureOut">
              <a:rPr lang="zh-CN" altLang="en-US" smtClean="0"/>
              <a:t>2023/12/30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B9EA4F-DD9D-9A2D-8BD7-C031C7C7A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D93693-6AD3-C644-0718-72610DEF1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CBAC8-0FDE-4836-BE2D-21AAFD0983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24462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7E7F4D-9FD5-FC36-0CB7-18AAF1024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4420C31-3E43-CC1E-0887-131C69714B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CA792E-06CC-BA17-766D-6F3050673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81E15-196A-4E96-A74A-B0A63E132823}" type="datetimeFigureOut">
              <a:rPr lang="zh-CN" altLang="en-US" smtClean="0"/>
              <a:t>2023/12/30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C74DC5-C2A2-FD56-A076-C6C2DF046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540C55-480D-41DB-7DD4-BCC750A66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CBAC8-0FDE-4836-BE2D-21AAFD0983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66338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B7CC88-0C0B-F1BD-88FF-AA8F6A1E0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309506-58CF-4AC1-65E0-953E275FF5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90A3613-2CFF-D2B1-C446-4311F84CFA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5509E9D-8985-3E54-94E2-9FB6483E8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81E15-196A-4E96-A74A-B0A63E132823}" type="datetimeFigureOut">
              <a:rPr lang="zh-CN" altLang="en-US" smtClean="0"/>
              <a:t>2023/12/30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1FB786C-95A9-252B-CE7E-818E7C430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0FADC57-0F0F-CBFD-1A72-5778D0893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CBAC8-0FDE-4836-BE2D-21AAFD0983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25464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CDC8D8-67FF-A276-F69E-387ECECC9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9689665-8218-DCE0-304B-E897A87F8D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59EC18D-158D-6D30-A394-89E4B86CD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324ADD3-D7C0-EA4F-1980-DA3E49E822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123F119-537C-32CE-44F7-38119B368F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7EC5083-231E-B975-53E9-9375E81F0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81E15-196A-4E96-A74A-B0A63E132823}" type="datetimeFigureOut">
              <a:rPr lang="zh-CN" altLang="en-US" smtClean="0"/>
              <a:t>2023/12/30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26E472A-87EB-0479-75C7-805D8AF1E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61DC938-5181-F439-4159-2EA9A27BB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CBAC8-0FDE-4836-BE2D-21AAFD0983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57103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8415C7-ECD5-FD0A-C204-6437E6599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41A5213-9E34-E7D3-692C-B16D4AE7D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81E15-196A-4E96-A74A-B0A63E132823}" type="datetimeFigureOut">
              <a:rPr lang="zh-CN" altLang="en-US" smtClean="0"/>
              <a:t>2023/12/30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96F156A-D6C8-F048-E3BC-2DE07349A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F295D49-0912-D612-109D-A36A5F1D0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CBAC8-0FDE-4836-BE2D-21AAFD0983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88661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4A8C2E9-DD39-9C78-4F4E-EC7A2D902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81E15-196A-4E96-A74A-B0A63E132823}" type="datetimeFigureOut">
              <a:rPr lang="zh-CN" altLang="en-US" smtClean="0"/>
              <a:t>2023/12/30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586D5C3-F6F9-3900-B619-8738D2D3E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C72DCE5-E51B-A021-3238-E8B8C578D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CBAC8-0FDE-4836-BE2D-21AAFD0983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81492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0BBA2E-74D0-5B4C-2BC1-09A533B30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EAEC57-CA2D-C3C8-B16C-655C51B69F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243406D-5B15-210F-AB6A-41ED0BF259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FC9B508-075E-0996-94BE-E02B49D73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81E15-196A-4E96-A74A-B0A63E132823}" type="datetimeFigureOut">
              <a:rPr lang="zh-CN" altLang="en-US" smtClean="0"/>
              <a:t>2023/12/30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293E076-2A2D-530E-8A23-9ABF33A85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58311E1-AB33-4470-AB07-38BB883EF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CBAC8-0FDE-4836-BE2D-21AAFD0983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76939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FEA965-DC5F-AD1F-FB9E-6D87E538A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F945ABF-0572-8DE7-5C05-D1307C51C7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F25B27C-E1E2-A0DC-0202-7C7A02BDF0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9FBED5C-ABB8-8602-8ADD-2010F77AC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81E15-196A-4E96-A74A-B0A63E132823}" type="datetimeFigureOut">
              <a:rPr lang="zh-CN" altLang="en-US" smtClean="0"/>
              <a:t>2023/12/30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22D225B-B649-CC98-4A44-B3C3C118E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775D810-3ECE-315D-02B6-455F66F22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CBAC8-0FDE-4836-BE2D-21AAFD0983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69184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93DA37E-FDB2-A3A4-E4E7-AF370F183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FD2BDBC-64C7-6137-6881-06D68B24DB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58EDE4-E162-7EA5-2193-BC02313DFD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981E15-196A-4E96-A74A-B0A63E132823}" type="datetimeFigureOut">
              <a:rPr lang="zh-CN" altLang="en-US" smtClean="0"/>
              <a:t>2023/12/30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B9A0DE-F100-975E-5610-7E099A45E7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B9BC6B-5F4A-3178-E03B-7C2362F2CB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BCBAC8-0FDE-4836-BE2D-21AAFD0983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27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2C2378-E7B6-1E11-D0CF-2034EDEE16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STA321-Project Report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3CC9F4A-393C-26DF-4BE3-0876174CB7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Group30: </a:t>
            </a:r>
            <a:r>
              <a:rPr lang="zh-CN" altLang="en-US" dirty="0"/>
              <a:t>胡嘉维</a:t>
            </a:r>
            <a:r>
              <a:rPr lang="en-US" altLang="zh-CN" dirty="0"/>
              <a:t>(50%)  </a:t>
            </a:r>
            <a:r>
              <a:rPr lang="zh-CN" altLang="en-US" dirty="0"/>
              <a:t>张弛</a:t>
            </a:r>
            <a:r>
              <a:rPr lang="en-US" altLang="zh-CN" dirty="0"/>
              <a:t>(50%)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315393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4F5F3373-452C-E213-3E9D-63CCFFE63E60}"/>
              </a:ext>
            </a:extLst>
          </p:cNvPr>
          <p:cNvGrpSpPr/>
          <p:nvPr/>
        </p:nvGrpSpPr>
        <p:grpSpPr>
          <a:xfrm>
            <a:off x="1465193" y="1634602"/>
            <a:ext cx="9506819" cy="1262339"/>
            <a:chOff x="1465193" y="1634602"/>
            <a:chExt cx="9506819" cy="1262339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32175250-6275-3FBD-4C30-F113E4B1AB3A}"/>
                </a:ext>
              </a:extLst>
            </p:cNvPr>
            <p:cNvSpPr txBox="1"/>
            <p:nvPr/>
          </p:nvSpPr>
          <p:spPr>
            <a:xfrm>
              <a:off x="1465193" y="2250610"/>
              <a:ext cx="9506819" cy="646331"/>
            </a:xfrm>
            <a:prstGeom prst="rect">
              <a:avLst/>
            </a:prstGeom>
            <a:noFill/>
          </p:spPr>
          <p:txBody>
            <a:bodyPr wrap="square" anchor="t">
              <a:spAutoFit/>
            </a:bodyPr>
            <a:lstStyle/>
            <a:p>
              <a:r>
                <a:rPr lang="en-US" altLang="zh-CN" dirty="0"/>
                <a:t>Given the Order data and Trade data, compute the </a:t>
              </a:r>
              <a:r>
                <a:rPr lang="en-US" altLang="zh-CN" b="1" dirty="0"/>
                <a:t>lowest transaction price level K </a:t>
              </a:r>
              <a:r>
                <a:rPr lang="en-US" altLang="zh-CN" dirty="0"/>
                <a:t>of each recorded market order using HDFS and MapReduce.</a:t>
              </a:r>
              <a:endParaRPr lang="zh-CN" altLang="en-US" dirty="0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AB95670A-0690-0F66-E147-9DEAFAEB084E}"/>
                </a:ext>
              </a:extLst>
            </p:cNvPr>
            <p:cNvSpPr txBox="1"/>
            <p:nvPr/>
          </p:nvSpPr>
          <p:spPr>
            <a:xfrm>
              <a:off x="1465193" y="1634602"/>
              <a:ext cx="3164649" cy="52322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Problem Description</a:t>
              </a:r>
              <a:endPara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9071EB9B-490A-299B-6451-73A3C01E2911}"/>
              </a:ext>
            </a:extLst>
          </p:cNvPr>
          <p:cNvGrpSpPr/>
          <p:nvPr/>
        </p:nvGrpSpPr>
        <p:grpSpPr>
          <a:xfrm>
            <a:off x="1465193" y="3641559"/>
            <a:ext cx="7755649" cy="968081"/>
            <a:chOff x="1465193" y="3641559"/>
            <a:chExt cx="7755649" cy="968081"/>
          </a:xfrm>
        </p:grpSpPr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A6892501-9430-E440-60BD-DF42A8B57073}"/>
                </a:ext>
              </a:extLst>
            </p:cNvPr>
            <p:cNvSpPr txBox="1"/>
            <p:nvPr/>
          </p:nvSpPr>
          <p:spPr>
            <a:xfrm>
              <a:off x="1465193" y="3641559"/>
              <a:ext cx="3218125" cy="52322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>
              <a:defPPr>
                <a:defRPr lang="zh-CN"/>
              </a:defPPr>
              <a:lvl1pPr>
                <a:defRPr sz="2800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r>
                <a:rPr lang="en-US" altLang="zh-CN" dirty="0"/>
                <a:t>Task Comprehension</a:t>
              </a:r>
              <a:endParaRPr lang="zh-CN" altLang="en-US" dirty="0"/>
            </a:p>
          </p:txBody>
        </p:sp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DFE9AE3E-4A87-5949-1E74-7D5FFC1F017B}"/>
                </a:ext>
              </a:extLst>
            </p:cNvPr>
            <p:cNvSpPr txBox="1"/>
            <p:nvPr/>
          </p:nvSpPr>
          <p:spPr>
            <a:xfrm>
              <a:off x="1465193" y="4240308"/>
              <a:ext cx="7755649" cy="369332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en-US" altLang="zh-CN" dirty="0"/>
                <a:t>The key is to use the primary key </a:t>
              </a:r>
              <a:r>
                <a:rPr lang="en-US" altLang="zh-CN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`</a:t>
              </a:r>
              <a:r>
                <a:rPr lang="en-US" altLang="zh-CN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ApplSeqNum</a:t>
              </a:r>
              <a:r>
                <a:rPr lang="en-US" altLang="zh-CN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` </a:t>
              </a:r>
              <a:r>
                <a:rPr lang="en-US" altLang="zh-CN" dirty="0"/>
                <a:t>to link the two part of data. 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039979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204986AD-B7FB-2C61-5667-0D168B657EAB}"/>
              </a:ext>
            </a:extLst>
          </p:cNvPr>
          <p:cNvGrpSpPr/>
          <p:nvPr/>
        </p:nvGrpSpPr>
        <p:grpSpPr>
          <a:xfrm>
            <a:off x="1295509" y="2180081"/>
            <a:ext cx="9687724" cy="1959856"/>
            <a:chOff x="1252138" y="1921462"/>
            <a:chExt cx="9687724" cy="1959856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464F37A0-9333-A0E5-8CA7-98413319BFE3}"/>
                </a:ext>
              </a:extLst>
            </p:cNvPr>
            <p:cNvSpPr txBox="1"/>
            <p:nvPr/>
          </p:nvSpPr>
          <p:spPr>
            <a:xfrm>
              <a:off x="1277345" y="1921462"/>
              <a:ext cx="1811650" cy="52322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>
              <a:defPPr>
                <a:defRPr lang="zh-CN"/>
              </a:defPPr>
              <a:lvl1pPr>
                <a:defRPr sz="2800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r>
                <a:rPr lang="en-US" altLang="zh-CN" dirty="0"/>
                <a:t>Difficulties</a:t>
              </a:r>
              <a:endParaRPr lang="zh-CN" altLang="en-US" dirty="0"/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0446AB9C-F6C9-F4DC-4629-93F2F89A0157}"/>
                </a:ext>
              </a:extLst>
            </p:cNvPr>
            <p:cNvSpPr txBox="1"/>
            <p:nvPr/>
          </p:nvSpPr>
          <p:spPr>
            <a:xfrm>
              <a:off x="1252138" y="2680989"/>
              <a:ext cx="968772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en-US" altLang="zh-CN" dirty="0"/>
                <a:t>In the reduce phase, how to select the records from Traded for counting and ignore others?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altLang="zh-CN" dirty="0"/>
                <a:t>An order is released before 09:30 but traded in the continuous auction period. How to ignore these orders?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altLang="zh-CN" dirty="0"/>
                <a:t>how to sort the transaction data first by </a:t>
              </a:r>
              <a:r>
                <a:rPr lang="en-US" altLang="zh-CN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`TIMESTAMP` </a:t>
              </a:r>
              <a:r>
                <a:rPr lang="en-US" altLang="zh-CN" dirty="0"/>
                <a:t>and second by `</a:t>
              </a:r>
              <a:r>
                <a:rPr lang="en-US" altLang="zh-CN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ApplSeqNum</a:t>
              </a:r>
              <a:r>
                <a:rPr lang="en-US" altLang="zh-CN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`</a:t>
              </a:r>
              <a:r>
                <a:rPr lang="en-US" altLang="zh-CN" dirty="0"/>
                <a:t>?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889858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0190939-B03B-08E9-8FB5-DADFBC02C2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7339" y="-378015"/>
            <a:ext cx="6772080" cy="7614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7006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A4696D6-8522-4417-AA67-A936277BF88D}"/>
              </a:ext>
            </a:extLst>
          </p:cNvPr>
          <p:cNvSpPr txBox="1"/>
          <p:nvPr/>
        </p:nvSpPr>
        <p:spPr>
          <a:xfrm>
            <a:off x="575093" y="416756"/>
            <a:ext cx="3767313" cy="5232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>
            <a:defPPr>
              <a:defRPr lang="zh-CN"/>
            </a:defPPr>
            <a:lvl1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Solutions for Difficulties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4C980DF-F962-79B0-23E8-5F5970E079D5}"/>
              </a:ext>
            </a:extLst>
          </p:cNvPr>
          <p:cNvSpPr txBox="1"/>
          <p:nvPr/>
        </p:nvSpPr>
        <p:spPr>
          <a:xfrm>
            <a:off x="617442" y="2587504"/>
            <a:ext cx="56174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In the reduce phase, how to select the records from Traded for counting and ignore others?</a:t>
            </a:r>
          </a:p>
          <a:p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6835962-6297-B6A5-81E0-FABCB32AD770}"/>
              </a:ext>
            </a:extLst>
          </p:cNvPr>
          <p:cNvSpPr txBox="1"/>
          <p:nvPr/>
        </p:nvSpPr>
        <p:spPr>
          <a:xfrm>
            <a:off x="982866" y="3764669"/>
            <a:ext cx="4046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7 features or more? (8 or 9 features)</a:t>
            </a: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4C7E977-7A39-1A02-C6BE-9197C86D44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61644"/>
            <a:ext cx="5866939" cy="6596356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B7274471-13BB-83BA-57E0-2CA75D590ED3}"/>
              </a:ext>
            </a:extLst>
          </p:cNvPr>
          <p:cNvSpPr/>
          <p:nvPr/>
        </p:nvSpPr>
        <p:spPr>
          <a:xfrm>
            <a:off x="7340600" y="3305213"/>
            <a:ext cx="1092200" cy="408267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FD871DE-BD1C-5B5E-94A0-2326DA826BA2}"/>
              </a:ext>
            </a:extLst>
          </p:cNvPr>
          <p:cNvSpPr/>
          <p:nvPr/>
        </p:nvSpPr>
        <p:spPr>
          <a:xfrm>
            <a:off x="8585200" y="2814320"/>
            <a:ext cx="1173480" cy="533400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110D72F-EF60-ED02-4C30-0A2D913F7536}"/>
              </a:ext>
            </a:extLst>
          </p:cNvPr>
          <p:cNvSpPr/>
          <p:nvPr/>
        </p:nvSpPr>
        <p:spPr>
          <a:xfrm>
            <a:off x="10480040" y="3393440"/>
            <a:ext cx="1046480" cy="391160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70327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A4696D6-8522-4417-AA67-A936277BF88D}"/>
              </a:ext>
            </a:extLst>
          </p:cNvPr>
          <p:cNvSpPr txBox="1"/>
          <p:nvPr/>
        </p:nvSpPr>
        <p:spPr>
          <a:xfrm>
            <a:off x="575093" y="416756"/>
            <a:ext cx="3767313" cy="5232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>
            <a:defPPr>
              <a:defRPr lang="zh-CN"/>
            </a:defPPr>
            <a:lvl1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Solutions for Difficulties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4C980DF-F962-79B0-23E8-5F5970E079D5}"/>
              </a:ext>
            </a:extLst>
          </p:cNvPr>
          <p:cNvSpPr txBox="1"/>
          <p:nvPr/>
        </p:nvSpPr>
        <p:spPr>
          <a:xfrm>
            <a:off x="617442" y="2587504"/>
            <a:ext cx="56174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en-US" altLang="zh-CN" dirty="0"/>
              <a:t>An order is released before 09:30 but traded in the continuous auction period. How to ignore these orders?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6835962-6297-B6A5-81E0-FABCB32AD770}"/>
              </a:ext>
            </a:extLst>
          </p:cNvPr>
          <p:cNvSpPr txBox="1"/>
          <p:nvPr/>
        </p:nvSpPr>
        <p:spPr>
          <a:xfrm>
            <a:off x="982866" y="3764669"/>
            <a:ext cx="54441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/>
              <a:t>&lt;</a:t>
            </a:r>
            <a:r>
              <a:rPr lang="en-US" altLang="zh-CN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ApplSeqNum</a:t>
            </a:r>
            <a:r>
              <a:rPr lang="en-US" altLang="zh-CN" sz="1600" dirty="0"/>
              <a:t>, … 1&gt; and &lt;</a:t>
            </a:r>
            <a:r>
              <a:rPr lang="en-US" altLang="zh-CN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Bid/</a:t>
            </a:r>
            <a:r>
              <a:rPr lang="en-US" altLang="zh-CN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OfferApplSeqNum</a:t>
            </a:r>
            <a:r>
              <a:rPr lang="en-US" altLang="zh-CN" sz="1600" dirty="0"/>
              <a:t>, … 2&gt;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/>
              <a:t>Check whether an order has the former.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4C7E977-7A39-1A02-C6BE-9197C86D44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61644"/>
            <a:ext cx="5866939" cy="6596356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B7274471-13BB-83BA-57E0-2CA75D590ED3}"/>
              </a:ext>
            </a:extLst>
          </p:cNvPr>
          <p:cNvSpPr/>
          <p:nvPr/>
        </p:nvSpPr>
        <p:spPr>
          <a:xfrm>
            <a:off x="6412992" y="2816352"/>
            <a:ext cx="1737360" cy="524255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110D72F-EF60-ED02-4C30-0A2D913F7536}"/>
              </a:ext>
            </a:extLst>
          </p:cNvPr>
          <p:cNvSpPr/>
          <p:nvPr/>
        </p:nvSpPr>
        <p:spPr>
          <a:xfrm>
            <a:off x="10283952" y="2834640"/>
            <a:ext cx="1318768" cy="365760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80227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A4696D6-8522-4417-AA67-A936277BF88D}"/>
              </a:ext>
            </a:extLst>
          </p:cNvPr>
          <p:cNvSpPr txBox="1"/>
          <p:nvPr/>
        </p:nvSpPr>
        <p:spPr>
          <a:xfrm>
            <a:off x="575093" y="416756"/>
            <a:ext cx="3767313" cy="5232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>
            <a:defPPr>
              <a:defRPr lang="zh-CN"/>
            </a:defPPr>
            <a:lvl1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Solutions for Difficulties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4C980DF-F962-79B0-23E8-5F5970E079D5}"/>
              </a:ext>
            </a:extLst>
          </p:cNvPr>
          <p:cNvSpPr txBox="1"/>
          <p:nvPr/>
        </p:nvSpPr>
        <p:spPr>
          <a:xfrm>
            <a:off x="617442" y="2587504"/>
            <a:ext cx="5617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3"/>
            </a:pPr>
            <a:r>
              <a:rPr lang="en-US" altLang="zh-CN" dirty="0"/>
              <a:t>How to sort the transaction data first by `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TIMESTAMP</a:t>
            </a:r>
            <a:r>
              <a:rPr lang="en-US" altLang="zh-CN" dirty="0"/>
              <a:t>` and second by `</a:t>
            </a:r>
            <a:r>
              <a:rPr lang="en-US" altLang="zh-CN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ApplSeqNum</a:t>
            </a:r>
            <a:r>
              <a:rPr lang="en-US" altLang="zh-CN" dirty="0"/>
              <a:t>`?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6835962-6297-B6A5-81E0-FABCB32AD770}"/>
              </a:ext>
            </a:extLst>
          </p:cNvPr>
          <p:cNvSpPr txBox="1"/>
          <p:nvPr/>
        </p:nvSpPr>
        <p:spPr>
          <a:xfrm>
            <a:off x="978621" y="3764669"/>
            <a:ext cx="48333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Time order: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TIMESTAMP</a:t>
            </a:r>
            <a:r>
              <a:rPr lang="en-US" altLang="zh-CN" dirty="0"/>
              <a:t> as key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ApplSeqNum</a:t>
            </a:r>
            <a:r>
              <a:rPr lang="en-US" altLang="zh-CN" dirty="0"/>
              <a:t> order: sort in </a:t>
            </a:r>
            <a:r>
              <a:rPr lang="en-US" altLang="zh-CN" dirty="0" err="1"/>
              <a:t>OutputReducer</a:t>
            </a:r>
            <a:endParaRPr lang="en-US" altLang="zh-CN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4C7E977-7A39-1A02-C6BE-9197C86D44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61644"/>
            <a:ext cx="5866939" cy="6596356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B7274471-13BB-83BA-57E0-2CA75D590ED3}"/>
              </a:ext>
            </a:extLst>
          </p:cNvPr>
          <p:cNvSpPr/>
          <p:nvPr/>
        </p:nvSpPr>
        <p:spPr>
          <a:xfrm>
            <a:off x="8619744" y="5047488"/>
            <a:ext cx="1078992" cy="304800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FD871DE-BD1C-5B5E-94A0-2326DA826BA2}"/>
              </a:ext>
            </a:extLst>
          </p:cNvPr>
          <p:cNvSpPr/>
          <p:nvPr/>
        </p:nvSpPr>
        <p:spPr>
          <a:xfrm>
            <a:off x="7284720" y="5383949"/>
            <a:ext cx="979380" cy="471658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95564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2C2378-E7B6-1E11-D0CF-2034EDEE16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5677" y="1525485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zh-CN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THANKS</a:t>
            </a:r>
            <a:endParaRPr lang="zh-CN" altLang="en-US" sz="9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77433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227</Words>
  <Application>Microsoft Office PowerPoint</Application>
  <PresentationFormat>宽屏</PresentationFormat>
  <Paragraphs>22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等线</vt:lpstr>
      <vt:lpstr>等线 Light</vt:lpstr>
      <vt:lpstr>Arial</vt:lpstr>
      <vt:lpstr>Times New Roman</vt:lpstr>
      <vt:lpstr>Office 主题​​</vt:lpstr>
      <vt:lpstr>STA321-Project Report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STA321-Project Report</dc:title>
  <dc:creator>34071</dc:creator>
  <cp:lastModifiedBy>34071</cp:lastModifiedBy>
  <cp:revision>27</cp:revision>
  <dcterms:created xsi:type="dcterms:W3CDTF">2023-12-28T04:29:17Z</dcterms:created>
  <dcterms:modified xsi:type="dcterms:W3CDTF">2023-12-30T03:22:51Z</dcterms:modified>
</cp:coreProperties>
</file>