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29:59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24575,'37'13'0,"-26"-8"0,5 2 0,2 0 0,-1-1 0,1-1 0,18 3 0,40 8 0,-54-11 0,1 0 0,-1-2 0,38 2 0,-13-3 0,60 8 0,-44-4 0,97-6 0,-68-2 0,42-8 0,-55 3 0,-15 2 0,167-7 0,-143 14 0,129-4 0,-140-6 0,-40 3 0,42 0 0,64-3 0,1 0 0,-93 8-1365,-37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00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24575,'50'16'0,"-20"-10"0,-1-1 0,1-1 0,49 0 0,187 13 2,-90-1-678,160 5 676,175 9 0,-377-23 6,167 3 76,-281-9-341,0 0-1,32 7 0,-36-5-6566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01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24575,'106'1'0,"115"-3"0,-49-23 0,-118 15 0,88-6 0,-26 8 0,26-1 0,84-8 0,7 0 0,50 18-1365,-269-1-5461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1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1040 24575,'10'1'0,"0"0"0,-1 1 0,1 1 0,-1 0 0,1 0 0,-1 0 0,0 1 0,12 8 0,-8-5 0,1-1 0,21 7 0,255 54 0,-245-58 0,-5-2 0,63 2 0,-69-8 0,0 2 0,66 14 0,-71-11 0,1 0 0,53 2 0,-55-6 0,44 7 0,-45-4 0,43 1 0,807-6 0,-396-1 0,-453-1 0,-1-2 0,1 0 0,-1-2 0,-1-1 0,45-18 0,15-3 0,-47 18 0,-25 8 0,0-2 0,-1 0 0,1-1 0,19-9 0,-20 8 0,0 0 0,1 1 0,-1 0 0,1 1 0,0 1 0,0 0 0,18-1 0,-24 3 0,0-1 0,1-1 0,-1 0 0,12-5 0,27-9 0,32 6 0,-54 9 0,0-1 0,43-13 0,210-56 0,-238 63 0,-9 2 0,1 0 0,-1-2 0,36-16 0,-53 17 0,-1 0 0,0-1 0,-1 0 0,22-21 0,2-1 0,-9 6 0,-1-2 0,0-1 0,33-47 0,-58 74 0,0 0 0,0-1 0,0 1 0,0 0 0,0 0 0,0 0 0,0-1 0,-1 1 0,1 0 0,0-1 0,-1 1 0,1-1 0,-1 1 0,1 0 0,-1-1 0,0 1 0,0-1 0,0 1 0,0-1 0,0 1 0,0-1 0,0 0 0,0 1 0,0 0 0,-1-1 0,1 1 0,-1-1 0,1 1 0,-1-1 0,0 1 0,1 0 0,-1-1 0,0 1 0,-1-1 0,-3-2 0,0 0 0,0 1 0,0-1 0,-1 1 0,1 0 0,-1 1 0,-6-3 0,11 5 0,-8-5 0,-1 0 0,0-1 0,1-1 0,0 1 0,1-1 0,-11-11 0,8 7 0,0 1 0,-20-13 0,-182-96 0,34 48 0,169 68 0,-1-1 0,1 1 0,-1 1 0,-11-2 0,11 3 0,1-1 0,0 0 0,0-1 0,0 0 0,-9-4 0,3-1 0,-1 0 0,0 1 0,0 1 0,0 1 0,-25-5 0,32 8 0,1 0 0,0-1 0,0-1 0,-14-6 0,-25-9 0,-32-10 0,64 22 0,-1 1 0,0 0 0,0 1 0,0 1 0,-30-4 0,-57-4 0,39 3 0,1-1 0,36 5 0,-53-2 0,-68 9 0,-121-4 0,197-8 0,47 6 0,-45-3 0,49 7 0,1-1 0,0-1 0,-30-7 0,27 5 0,0 1 0,0 1 0,-36 1 0,32 2 0,0-2 0,-33-5 0,-16-4 0,0 4 0,-130 7 0,77 1 0,-477-2 0,575 2 0,0 1 0,1 2 0,-35 9 0,-26 5 0,88-18 0,0 0 0,0 0 0,0 0 0,0 1 0,0-1 0,0 1 0,0 0 0,0 0 0,1 1 0,-1-1 0,1 1 0,0-1 0,0 1 0,0 0 0,0 1 0,0-1 0,0 0 0,-2 5 0,-3 7 0,0 1 0,1 0 0,-7 22 0,8-21 0,-1-1 0,-9 18 0,-23 20 0,28-39 0,0 0 0,-12 22 0,-20 42 0,-100 136 0,134-201 0,1-1 0,0 1 0,1 1 0,0-1 0,1 1 0,-5 22 0,4-7 0,0 1 0,-2 40 0,7 117 53,3-101-1471,-1-69-5408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24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89 24575,'2'179'0,"-5"196"0,-6-256 0,-3 55 0,11-71 0,4 191 0,2-242 0,20 84 0,-10-63 0,-10-48 0,14 63 0,-17-79 0,1 1 0,1-1 0,-1-1 0,2 1 0,-1 0 0,12 15 0,-13-21 0,1 1 0,0-1 0,0 1 0,0-1 0,1-1 0,-1 1 0,1 0 0,-1-1 0,1 0 0,0 0 0,0-1 0,0 1 0,0-1 0,8 1 0,9 0 0,0 0 0,23-2 0,-32 0 0,9 0-26,420-21-474,173-73 394,-281 59 106,-281 27 203,1-2-1,101-34 0,-121 33-177,125-51-25,-40 13 0,-74 30 0,-34 14 0,-1 0 0,1 0 0,1 1 0,-1 1 0,1 0 0,19-2 0,136 4 0,-76 3 0,-61 0 0,1 2 0,-1 0 0,0 3 0,0 0 0,0 2 0,39 18 0,-27-10 0,-17-5 0,1-2 0,1 0 0,41 8 0,-15-9 0,-1-3 0,78 0 0,-46-8 0,129 4 0,-196 2 0,0 0 0,0 0 0,0 2 0,-1 0 0,0 1 0,0 0 0,-1 2 0,18 12 0,14 5 0,-26-13 0,35 27 0,-43-29 0,0-1 0,1 0 0,0-1 0,1-1 0,0 0 0,16 5 0,-11-7 0,-1-2 0,1 0 0,0-1 0,25 1 0,84-6 0,-45 0 0,-64 1 0,-1-1 0,-1-1 0,1-1 0,34-11 0,10-2 0,-52 13 0,0 0 0,0 0 0,0-1 0,17-10 0,-20 11 0,0-1 0,0 1 0,0 0 0,1 1 0,0-1 0,0 2 0,0-1 0,0 2 0,9-2 0,1 1 0,-1 0 0,0-1 0,0-1 0,-1 0 0,1-1 0,-1-2 0,0 1 0,25-15 0,-13 1 0,0-1 0,-1-2 0,34-35 0,48-36 0,-51 27 0,-22 22 0,-23 29 0,-2-1 0,0-1 0,-1 1 0,15-35 0,25-81 0,-46 109 0,0 1 0,-2-1 0,0 0 0,-2 0 0,-1 0 0,-2-27 0,0-9 0,2 55 0,1 1 0,-1 0 0,0 0 0,-1-1 0,1 1 0,-1 0 0,0 0 0,0 0 0,0 0 0,-1 0 0,1 0 0,-1 0 0,0 0 0,0 0 0,0 1 0,0-1 0,-1 1 0,0 0 0,0-1 0,1 1 0,-2 1 0,1-1 0,0 0 0,-1 1 0,1-1 0,-1 1 0,0 0 0,1 0 0,-7-1 0,-13-6 0,0-1 0,-32-18 0,37 18 0,0 0 0,-1 2 0,0 0 0,-36-10 0,34 15 0,0-1 0,0-2 0,1 0 0,0-1 0,0-1 0,0-1 0,1 0 0,-24-17 0,27 16 0,0 0 0,0 2 0,-2 0 0,1 1 0,-1 0 0,1 2 0,-28-5 0,23 5 0,0-1 0,0-1 0,1-1 0,-30-15 0,30 12 0,-39-14 0,-14-8 0,40 15 0,-1 2 0,-60-21 0,-30-9 0,-23-7 0,-22 8 0,127 29 0,-23-6 0,35 14 0,-40-15 0,4 0 0,48 19 0,-1 0 0,-28-1 0,-22-5 0,-11 0 0,57 9 0,-40-9 0,34 5 0,-1 1 0,0 2 0,1 1 0,-34 3 0,0 0 0,36 0 0,0 1 0,0 1 0,-32 9 0,30-6 0,-1-1 0,-38 2 0,-111 13 0,122-12 0,-104 4 0,77-15 0,-125 3 0,189 3 0,1 0 0,-1 1 0,1 1 0,-23 10 0,17-6 0,-34 8 0,23-9 0,-5 1 0,-1-1 0,-1-2 0,-66 2 0,-6-12 0,-150 5 0,142 19 0,89-13 0,-1-2 0,-44 2 0,51-6 0,-34 6 0,35-3 0,-42 1 0,41-6 0,-34 1 0,0-2 0,-77-13 0,103 10 0,0 1 0,-61 3 0,-28-2 0,111 0 0,-1-1 0,0-1 0,-24-9 0,-21-5 0,30 11-46,-43-7-1273,56 12-5507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52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0 111 24575,'5'0'0,"-1"-1"0,0 1 0,0-1 0,1-1 0,-1 1 0,5-3 0,15-4 0,40 0-13,0 3-1,118 5 1,-83 2-470,802-2 1006,-862-2-523,58-10 0,-56 6 0,55-2 0,-12 9 0,-45 1 0,-1-2 0,1-1 0,60-11 0,-36 3 0,0 2 0,0 3 0,95 6 0,-44 0 0,-17 0 0,109-5 0,-140-10 0,-49 9 0,0 0 0,21-1 0,237 3 64,-142 4-1493,-109-2-5397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17:30:53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24575,'35'0'0,"0"-1"0,0-2 0,67-14 0,-45 4 0,1 3 0,100-4 0,122 15 0,-111 2 0,242-3 0,-384-2 0,0 0 0,32-8 0,-29 4 0,45-2 0,-24 7 0,89-14 0,-63 0 0,0 4 0,125-3 0,42 15-1365,-220-1-5461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29B8-52AC-A238-1846-1F46B82D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988D6-9897-A1B4-3E5C-677AAFDD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AED2E-891B-7FA9-83E4-E2A7868E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FCFE-1DB3-C199-3482-55ABEB58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81D9-6612-2036-2782-7BD2CAF7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53DB-6DF9-E0AE-5B2B-92B0975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BD3E7-0B06-1C21-CE3B-0A523D0B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9DC5-53FE-CFC1-31EC-D106929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E7013-126C-6A53-1E44-2866D3E5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4316-27D7-00A4-6E34-B9C228A2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6FE8C-5831-A380-8597-3249A362C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90829-464D-455E-30CA-191C9C66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DA8A9-9EC6-D960-A39B-B25212A2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0854-6C21-E349-3DB4-6DA1DAF1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50E62-94B3-CF9B-66CE-3A645775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F2FFE-3443-2667-EB87-5CA85E8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D22E-6856-7B43-B375-679E9FDF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566A-C71B-3D12-A642-BE69FA3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EA4F-DD9D-9A2D-8BD7-C031C7C7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3693-6AD3-C644-0718-72610DE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7F4D-9FD5-FC36-0CB7-18AAF10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20C31-3E43-CC1E-0887-131C6971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A792E-06CC-BA17-766D-6F305067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4DC5-C2A2-FD56-A076-C6C2DF0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40C55-480D-41DB-7DD4-BCC750A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CC88-0C0B-F1BD-88FF-AA8F6A1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9506-58CF-4AC1-65E0-953E275F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A3613-2CFF-D2B1-C446-4311F84C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09E9D-8985-3E54-94E2-9FB6483E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B786C-95A9-252B-CE7E-818E7C4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ADC57-0F0F-CBFD-1A72-5778D089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DC8D8-67FF-A276-F69E-387ECEC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9665-8218-DCE0-304B-E897A87F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EC18D-158D-6D30-A394-89E4B86C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D3-D7C0-EA4F-1980-DA3E49E8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23F119-537C-32CE-44F7-38119B368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EC5083-231E-B975-53E9-9375E81F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E472A-87EB-0479-75C7-805D8AF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DC938-5181-F439-4159-2EA9A27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1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415C7-ECD5-FD0A-C204-6437E65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A5213-9E34-E7D3-692C-B16D4AE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F156A-D6C8-F048-E3BC-2DE0734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95D49-0912-D612-109D-A36A5F1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8C2E9-DD39-9C78-4F4E-EC7A2D90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6D5C3-F6F9-3900-B619-8738D2D3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2DCE5-E51B-A021-3238-E8B8C578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BA2E-74D0-5B4C-2BC1-09A533B3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EC57-CA2D-C3C8-B16C-655C51B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3406D-5B15-210F-AB6A-41ED0BF2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9B508-075E-0996-94BE-E02B49D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3E076-2A2D-530E-8A23-9ABF33A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311E1-AB33-4470-AB07-38BB883E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EA965-DC5F-AD1F-FB9E-6D87E538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45ABF-0572-8DE7-5C05-D1307C51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5B27C-E1E2-A0DC-0202-7C7A02BD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BED5C-ABB8-8602-8ADD-2010F77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D225B-B649-CC98-4A44-B3C3C11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5D810-3ECE-315D-02B6-455F66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DA37E-FDB2-A3A4-E4E7-AF370F1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2BDBC-64C7-6137-6881-06D68B24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8EDE4-E162-7EA5-2193-BC02313D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9A0DE-F100-975E-5610-7E099A45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BC6B-5F4A-3178-E03B-7C2362F2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STA321-Project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C9F4A-393C-26DF-4BE3-0876174C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Member: </a:t>
            </a:r>
            <a:r>
              <a:rPr lang="zh-CN" altLang="en-US" dirty="0"/>
              <a:t>张弛 </a:t>
            </a:r>
            <a:r>
              <a:rPr lang="zh-CN" altLang="en-US"/>
              <a:t>胡嘉维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175250-6275-3FBD-4C30-F113E4B1AB3A}"/>
              </a:ext>
            </a:extLst>
          </p:cNvPr>
          <p:cNvSpPr txBox="1"/>
          <p:nvPr/>
        </p:nvSpPr>
        <p:spPr>
          <a:xfrm>
            <a:off x="2398854" y="2379919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Given the Order data and Trade data, compute the lowest transaction price level K of each recorded market order using HDFS and MapReduce.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95670A-0690-0F66-E147-9DEAFAEB084E}"/>
              </a:ext>
            </a:extLst>
          </p:cNvPr>
          <p:cNvSpPr txBox="1"/>
          <p:nvPr/>
        </p:nvSpPr>
        <p:spPr>
          <a:xfrm>
            <a:off x="486137" y="82180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9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953FD3-40AC-5662-E883-BA211D86ED3E}"/>
              </a:ext>
            </a:extLst>
          </p:cNvPr>
          <p:cNvSpPr txBox="1"/>
          <p:nvPr/>
        </p:nvSpPr>
        <p:spPr>
          <a:xfrm>
            <a:off x="775504" y="995423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 Comprehension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AFA06-CF98-6892-22D3-DE784606356C}"/>
              </a:ext>
            </a:extLst>
          </p:cNvPr>
          <p:cNvSpPr txBox="1"/>
          <p:nvPr/>
        </p:nvSpPr>
        <p:spPr>
          <a:xfrm>
            <a:off x="3067291" y="2152891"/>
            <a:ext cx="77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key is to use the primary key `</a:t>
            </a:r>
            <a:r>
              <a:rPr lang="en-US" altLang="zh-CN" dirty="0" err="1"/>
              <a:t>ApplSeqNum</a:t>
            </a:r>
            <a:r>
              <a:rPr lang="en-US" altLang="zh-CN" dirty="0"/>
              <a:t>` to link the two part of data.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56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F37A0-9333-A0E5-8CA7-98413319BFE3}"/>
              </a:ext>
            </a:extLst>
          </p:cNvPr>
          <p:cNvSpPr txBox="1"/>
          <p:nvPr/>
        </p:nvSpPr>
        <p:spPr>
          <a:xfrm>
            <a:off x="786581" y="76691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46AB9C-F6C9-F4DC-4629-93F2F89A0157}"/>
              </a:ext>
            </a:extLst>
          </p:cNvPr>
          <p:cNvSpPr txBox="1"/>
          <p:nvPr/>
        </p:nvSpPr>
        <p:spPr>
          <a:xfrm>
            <a:off x="1010756" y="2671752"/>
            <a:ext cx="968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In the reduce phase, how to select the records from Traded for counting and ignore others?</a:t>
            </a:r>
          </a:p>
          <a:p>
            <a:r>
              <a:rPr lang="en-US" altLang="zh-CN" dirty="0"/>
              <a:t>2. An order is released before 09:30 but traded in the continuous auction period. How to ignore these orders?</a:t>
            </a:r>
          </a:p>
          <a:p>
            <a:r>
              <a:rPr lang="en-US" altLang="zh-CN" dirty="0"/>
              <a:t>3. how to sort the transaction data first by `TIMESTAMP` and second by `</a:t>
            </a:r>
            <a:r>
              <a:rPr lang="en-US" altLang="zh-CN" dirty="0" err="1"/>
              <a:t>ApplSeqNum</a:t>
            </a:r>
            <a:r>
              <a:rPr lang="en-US" altLang="zh-CN" dirty="0"/>
              <a:t>`?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98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FD084B-0473-C7BC-A68E-60DAA381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71" y="285136"/>
            <a:ext cx="5916657" cy="60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491613" y="66859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1022554" y="1858296"/>
            <a:ext cx="532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In the reduce phase, how to select the records from Traded for counting and ignore others?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19282-1076-574B-F099-FF9A6CE8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52" y="668593"/>
            <a:ext cx="5222535" cy="53607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43897" y="3559277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 7 features or more? (8 or 9 features)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1C10389-DF99-CAAD-6D4F-12DE7005E909}"/>
                  </a:ext>
                </a:extLst>
              </p14:cNvPr>
              <p14:cNvContentPartPr/>
              <p14:nvPr/>
            </p14:nvContentPartPr>
            <p14:xfrm>
              <a:off x="8723256" y="2858832"/>
              <a:ext cx="786240" cy="374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1C10389-DF99-CAAD-6D4F-12DE7005E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136" y="2852712"/>
                <a:ext cx="798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467F656-BBD0-F8DA-2968-3546D2248A77}"/>
                  </a:ext>
                </a:extLst>
              </p14:cNvPr>
              <p14:cNvContentPartPr/>
              <p14:nvPr/>
            </p14:nvContentPartPr>
            <p14:xfrm>
              <a:off x="7632096" y="3230712"/>
              <a:ext cx="738360" cy="540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467F656-BBD0-F8DA-2968-3546D2248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5976" y="3224592"/>
                <a:ext cx="750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E48E7CC-D5FC-392F-BF09-2271D99790A0}"/>
                  </a:ext>
                </a:extLst>
              </p14:cNvPr>
              <p14:cNvContentPartPr/>
              <p14:nvPr/>
            </p14:nvContentPartPr>
            <p14:xfrm>
              <a:off x="10734936" y="3291552"/>
              <a:ext cx="615600" cy="37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E48E7CC-D5FC-392F-BF09-2271D99790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8816" y="3285432"/>
                <a:ext cx="62784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0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491613" y="66859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1022554" y="1858296"/>
            <a:ext cx="532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An order is released before 09:30 but traded in the continuous auction period. How to ignore these orders?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19282-1076-574B-F099-FF9A6CE8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52" y="668593"/>
            <a:ext cx="5222535" cy="53607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43897" y="3559277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 &lt;</a:t>
            </a:r>
            <a:r>
              <a:rPr lang="en-US" altLang="zh-CN" dirty="0" err="1"/>
              <a:t>ApplSeqNum</a:t>
            </a:r>
            <a:r>
              <a:rPr lang="en-US" altLang="zh-CN" dirty="0"/>
              <a:t>, … </a:t>
            </a:r>
            <a:r>
              <a:rPr lang="en-US" altLang="zh-CN" b="1" dirty="0"/>
              <a:t>1</a:t>
            </a:r>
            <a:r>
              <a:rPr lang="en-US" altLang="zh-CN" dirty="0"/>
              <a:t>&gt; and &lt;Bid/</a:t>
            </a:r>
            <a:r>
              <a:rPr lang="en-US" altLang="zh-CN" dirty="0" err="1"/>
              <a:t>OfferApplSeqNum</a:t>
            </a:r>
            <a:r>
              <a:rPr lang="en-US" altLang="zh-CN" dirty="0"/>
              <a:t>, … </a:t>
            </a:r>
            <a:r>
              <a:rPr lang="en-US" altLang="zh-CN" b="1" dirty="0"/>
              <a:t>2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· Check whether an order has the former.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CC68807-520E-9246-CA58-40F787E5D214}"/>
                  </a:ext>
                </a:extLst>
              </p14:cNvPr>
              <p14:cNvContentPartPr/>
              <p14:nvPr/>
            </p14:nvContentPartPr>
            <p14:xfrm>
              <a:off x="10294080" y="2452680"/>
              <a:ext cx="1544400" cy="451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CC68807-520E-9246-CA58-40F787E5D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7960" y="2446560"/>
                <a:ext cx="15566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7DEC60-AC25-E62E-1F4F-3684509A9B5B}"/>
                  </a:ext>
                </a:extLst>
              </p14:cNvPr>
              <p14:cNvContentPartPr/>
              <p14:nvPr/>
            </p14:nvContentPartPr>
            <p14:xfrm>
              <a:off x="6447120" y="2383560"/>
              <a:ext cx="2012760" cy="658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7DEC60-AC25-E62E-1F4F-3684509A9B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1000" y="2377440"/>
                <a:ext cx="202500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71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491613" y="66859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1022554" y="1858296"/>
            <a:ext cx="532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how to sort the transaction data first by `TIMESTAMP` and second by `</a:t>
            </a:r>
            <a:r>
              <a:rPr lang="en-US" altLang="zh-CN" dirty="0" err="1"/>
              <a:t>ApplSeqNum</a:t>
            </a:r>
            <a:r>
              <a:rPr lang="en-US" altLang="zh-CN" dirty="0"/>
              <a:t>`?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19282-1076-574B-F099-FF9A6CE8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52" y="668593"/>
            <a:ext cx="5222535" cy="53607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43897" y="3559277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 Time order: TIMESTAMP as key</a:t>
            </a:r>
          </a:p>
          <a:p>
            <a:r>
              <a:rPr lang="en-US" altLang="zh-CN" dirty="0"/>
              <a:t>· </a:t>
            </a:r>
            <a:r>
              <a:rPr lang="en-US" altLang="zh-CN" dirty="0" err="1"/>
              <a:t>ApplSeqNum</a:t>
            </a:r>
            <a:r>
              <a:rPr lang="en-US" altLang="zh-CN" dirty="0"/>
              <a:t> order: sort in </a:t>
            </a:r>
            <a:r>
              <a:rPr lang="en-US" altLang="zh-CN" dirty="0" err="1"/>
              <a:t>OutputReducer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F65DC32-514C-8D6F-9F46-A7F4919E4E32}"/>
                  </a:ext>
                </a:extLst>
              </p14:cNvPr>
              <p14:cNvContentPartPr/>
              <p14:nvPr/>
            </p14:nvContentPartPr>
            <p14:xfrm>
              <a:off x="8701587" y="4807421"/>
              <a:ext cx="1179000" cy="40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F65DC32-514C-8D6F-9F46-A7F4919E4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5467" y="4801301"/>
                <a:ext cx="1191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7AC73C6-2581-9416-EB33-AAE3096BFDCD}"/>
                  </a:ext>
                </a:extLst>
              </p14:cNvPr>
              <p14:cNvContentPartPr/>
              <p14:nvPr/>
            </p14:nvContentPartPr>
            <p14:xfrm>
              <a:off x="10117467" y="5249861"/>
              <a:ext cx="854280" cy="50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7AC73C6-2581-9416-EB33-AAE3096BFD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1347" y="5243741"/>
                <a:ext cx="86652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0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5254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240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STA321-Project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STA321-Project Report</dc:title>
  <dc:creator>34071</dc:creator>
  <cp:lastModifiedBy>Jiawei Hu</cp:lastModifiedBy>
  <cp:revision>5</cp:revision>
  <dcterms:created xsi:type="dcterms:W3CDTF">2023-12-28T04:29:17Z</dcterms:created>
  <dcterms:modified xsi:type="dcterms:W3CDTF">2023-12-29T17:32:47Z</dcterms:modified>
</cp:coreProperties>
</file>