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29B8-52AC-A238-1846-1F46B82D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988D6-9897-A1B4-3E5C-677AAFDD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AED2E-891B-7FA9-83E4-E2A7868E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FCFE-1DB3-C199-3482-55ABEB58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81D9-6612-2036-2782-7BD2CAF7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53DB-6DF9-E0AE-5B2B-92B0975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BD3E7-0B06-1C21-CE3B-0A523D0B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9DC5-53FE-CFC1-31EC-D106929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E7013-126C-6A53-1E44-2866D3E5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4316-27D7-00A4-6E34-B9C228A2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6FE8C-5831-A380-8597-3249A362C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90829-464D-455E-30CA-191C9C66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DA8A9-9EC6-D960-A39B-B25212A2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0854-6C21-E349-3DB4-6DA1DAF1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50E62-94B3-CF9B-66CE-3A645775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F2FFE-3443-2667-EB87-5CA85E8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D22E-6856-7B43-B375-679E9FDF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566A-C71B-3D12-A642-BE69FA3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EA4F-DD9D-9A2D-8BD7-C031C7C7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3693-6AD3-C644-0718-72610DE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7F4D-9FD5-FC36-0CB7-18AAF10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20C31-3E43-CC1E-0887-131C6971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A792E-06CC-BA17-766D-6F305067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4DC5-C2A2-FD56-A076-C6C2DF0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40C55-480D-41DB-7DD4-BCC750A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CC88-0C0B-F1BD-88FF-AA8F6A1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9506-58CF-4AC1-65E0-953E275F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A3613-2CFF-D2B1-C446-4311F84C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09E9D-8985-3E54-94E2-9FB6483E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B786C-95A9-252B-CE7E-818E7C4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ADC57-0F0F-CBFD-1A72-5778D089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DC8D8-67FF-A276-F69E-387ECEC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9665-8218-DCE0-304B-E897A87F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EC18D-158D-6D30-A394-89E4B86C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D3-D7C0-EA4F-1980-DA3E49E8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23F119-537C-32CE-44F7-38119B368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EC5083-231E-B975-53E9-9375E81F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E472A-87EB-0479-75C7-805D8AF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DC938-5181-F439-4159-2EA9A27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1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415C7-ECD5-FD0A-C204-6437E65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A5213-9E34-E7D3-692C-B16D4AE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F156A-D6C8-F048-E3BC-2DE0734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95D49-0912-D612-109D-A36A5F1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8C2E9-DD39-9C78-4F4E-EC7A2D90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6D5C3-F6F9-3900-B619-8738D2D3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2DCE5-E51B-A021-3238-E8B8C578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BA2E-74D0-5B4C-2BC1-09A533B3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EC57-CA2D-C3C8-B16C-655C51B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3406D-5B15-210F-AB6A-41ED0BF2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9B508-075E-0996-94BE-E02B49D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3E076-2A2D-530E-8A23-9ABF33A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311E1-AB33-4470-AB07-38BB883E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EA965-DC5F-AD1F-FB9E-6D87E538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45ABF-0572-8DE7-5C05-D1307C51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5B27C-E1E2-A0DC-0202-7C7A02BD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BED5C-ABB8-8602-8ADD-2010F77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D225B-B649-CC98-4A44-B3C3C11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5D810-3ECE-315D-02B6-455F66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DA37E-FDB2-A3A4-E4E7-AF370F1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2BDBC-64C7-6137-6881-06D68B24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8EDE4-E162-7EA5-2193-BC02313D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1E15-196A-4E96-A74A-B0A63E13282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9A0DE-F100-975E-5610-7E099A45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BC6B-5F4A-3178-E03B-7C2362F2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STA321-Project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C9F4A-393C-26DF-4BE3-0876174C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Member: </a:t>
            </a:r>
            <a:r>
              <a:rPr lang="zh-CN" altLang="en-US" dirty="0"/>
              <a:t>张弛 </a:t>
            </a:r>
            <a:r>
              <a:rPr lang="zh-CN" altLang="en-US"/>
              <a:t>胡嘉维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FD084B-0473-C7BC-A68E-60DAA381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95" y="0"/>
            <a:ext cx="6681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0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-THANKS-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C9F4A-393C-26DF-4BE3-0876174C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7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STA321-Project Report</vt:lpstr>
      <vt:lpstr>PowerPoint 演示文稿</vt:lpstr>
      <vt:lpstr>-THANKS-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STA321-Project Report</dc:title>
  <dc:creator>34071</dc:creator>
  <cp:lastModifiedBy>34071</cp:lastModifiedBy>
  <cp:revision>2</cp:revision>
  <dcterms:created xsi:type="dcterms:W3CDTF">2023-12-28T04:29:17Z</dcterms:created>
  <dcterms:modified xsi:type="dcterms:W3CDTF">2023-12-28T04:39:00Z</dcterms:modified>
</cp:coreProperties>
</file>