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632F7B-FFA5-437A-88C9-E58173507DAA}" v="541" dt="2025-09-16T07:35:08.3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47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972" y="10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YAMOTO KAZUYUKI(宮本　和幸)" userId="S::kazuyuki@nec.com::22efd1ed-8aed-418a-b26c-41ee2dcdf024" providerId="AD" clId="Web-{C4FFCA65-EDCA-3F83-F996-91F696C62722}"/>
    <pc:docChg chg="modSld">
      <pc:chgData name="MIYAMOTO KAZUYUKI(宮本　和幸)" userId="S::kazuyuki@nec.com::22efd1ed-8aed-418a-b26c-41ee2dcdf024" providerId="AD" clId="Web-{C4FFCA65-EDCA-3F83-F996-91F696C62722}" dt="2025-09-12T08:02:06.989" v="528" actId="14100"/>
      <pc:docMkLst>
        <pc:docMk/>
      </pc:docMkLst>
      <pc:sldChg chg="addSp delSp modSp">
        <pc:chgData name="MIYAMOTO KAZUYUKI(宮本　和幸)" userId="S::kazuyuki@nec.com::22efd1ed-8aed-418a-b26c-41ee2dcdf024" providerId="AD" clId="Web-{C4FFCA65-EDCA-3F83-F996-91F696C62722}" dt="2025-09-12T08:02:06.989" v="528" actId="14100"/>
        <pc:sldMkLst>
          <pc:docMk/>
          <pc:sldMk cId="230536960" sldId="256"/>
        </pc:sldMkLst>
        <pc:spChg chg="add mod">
          <ac:chgData name="MIYAMOTO KAZUYUKI(宮本　和幸)" userId="S::kazuyuki@nec.com::22efd1ed-8aed-418a-b26c-41ee2dcdf024" providerId="AD" clId="Web-{C4FFCA65-EDCA-3F83-F996-91F696C62722}" dt="2025-09-12T07:59:06.112" v="513" actId="14100"/>
          <ac:spMkLst>
            <pc:docMk/>
            <pc:sldMk cId="230536960" sldId="256"/>
            <ac:spMk id="3" creationId="{AB9C5871-574F-80C7-EC65-91A546C7A49C}"/>
          </ac:spMkLst>
        </pc:spChg>
        <pc:spChg chg="mod topLvl">
          <ac:chgData name="MIYAMOTO KAZUYUKI(宮本　和幸)" userId="S::kazuyuki@nec.com::22efd1ed-8aed-418a-b26c-41ee2dcdf024" providerId="AD" clId="Web-{C4FFCA65-EDCA-3F83-F996-91F696C62722}" dt="2025-09-12T08:02:06.989" v="528" actId="14100"/>
          <ac:spMkLst>
            <pc:docMk/>
            <pc:sldMk cId="230536960" sldId="256"/>
            <ac:spMk id="4" creationId="{F1B1E509-4503-F711-7695-3511E90E33F2}"/>
          </ac:spMkLst>
        </pc:spChg>
        <pc:spChg chg="mod topLvl">
          <ac:chgData name="MIYAMOTO KAZUYUKI(宮本　和幸)" userId="S::kazuyuki@nec.com::22efd1ed-8aed-418a-b26c-41ee2dcdf024" providerId="AD" clId="Web-{C4FFCA65-EDCA-3F83-F996-91F696C62722}" dt="2025-09-12T07:50:14.712" v="385" actId="20577"/>
          <ac:spMkLst>
            <pc:docMk/>
            <pc:sldMk cId="230536960" sldId="256"/>
            <ac:spMk id="5" creationId="{8B8F45AD-B088-ED04-82B3-8E9EE0E74446}"/>
          </ac:spMkLst>
        </pc:spChg>
        <pc:spChg chg="del mod topLvl">
          <ac:chgData name="MIYAMOTO KAZUYUKI(宮本　和幸)" userId="S::kazuyuki@nec.com::22efd1ed-8aed-418a-b26c-41ee2dcdf024" providerId="AD" clId="Web-{C4FFCA65-EDCA-3F83-F996-91F696C62722}" dt="2025-09-12T08:01:20.348" v="522"/>
          <ac:spMkLst>
            <pc:docMk/>
            <pc:sldMk cId="230536960" sldId="256"/>
            <ac:spMk id="6" creationId="{70C3AA43-E2CB-384A-F404-3FEEC60B6DC0}"/>
          </ac:spMkLst>
        </pc:spChg>
        <pc:spChg chg="topLvl">
          <ac:chgData name="MIYAMOTO KAZUYUKI(宮本　和幸)" userId="S::kazuyuki@nec.com::22efd1ed-8aed-418a-b26c-41ee2dcdf024" providerId="AD" clId="Web-{C4FFCA65-EDCA-3F83-F996-91F696C62722}" dt="2025-09-12T07:27:30.113" v="295"/>
          <ac:spMkLst>
            <pc:docMk/>
            <pc:sldMk cId="230536960" sldId="256"/>
            <ac:spMk id="7" creationId="{1DD4B299-E809-DE7D-2B97-BC24BB61A2E3}"/>
          </ac:spMkLst>
        </pc:spChg>
        <pc:spChg chg="add del">
          <ac:chgData name="MIYAMOTO KAZUYUKI(宮本　和幸)" userId="S::kazuyuki@nec.com::22efd1ed-8aed-418a-b26c-41ee2dcdf024" providerId="AD" clId="Web-{C4FFCA65-EDCA-3F83-F996-91F696C62722}" dt="2025-09-12T07:19:34.434" v="273"/>
          <ac:spMkLst>
            <pc:docMk/>
            <pc:sldMk cId="230536960" sldId="256"/>
            <ac:spMk id="8" creationId="{B9513CAD-7923-C26B-95B1-243EF2B58452}"/>
          </ac:spMkLst>
        </pc:spChg>
        <pc:spChg chg="add mod">
          <ac:chgData name="MIYAMOTO KAZUYUKI(宮本　和幸)" userId="S::kazuyuki@nec.com::22efd1ed-8aed-418a-b26c-41ee2dcdf024" providerId="AD" clId="Web-{C4FFCA65-EDCA-3F83-F996-91F696C62722}" dt="2025-09-12T07:37:56.411" v="305" actId="1076"/>
          <ac:spMkLst>
            <pc:docMk/>
            <pc:sldMk cId="230536960" sldId="256"/>
            <ac:spMk id="10" creationId="{8680664D-38A6-A183-A139-49521E4BEEE3}"/>
          </ac:spMkLst>
        </pc:spChg>
        <pc:spChg chg="add mod topLvl">
          <ac:chgData name="MIYAMOTO KAZUYUKI(宮本　和幸)" userId="S::kazuyuki@nec.com::22efd1ed-8aed-418a-b26c-41ee2dcdf024" providerId="AD" clId="Web-{C4FFCA65-EDCA-3F83-F996-91F696C62722}" dt="2025-09-12T07:50:37.244" v="392" actId="1076"/>
          <ac:spMkLst>
            <pc:docMk/>
            <pc:sldMk cId="230536960" sldId="256"/>
            <ac:spMk id="11" creationId="{8C3EFAB1-27D9-96D4-F6E7-E1261ADB9876}"/>
          </ac:spMkLst>
        </pc:spChg>
        <pc:spChg chg="add del mod">
          <ac:chgData name="MIYAMOTO KAZUYUKI(宮本　和幸)" userId="S::kazuyuki@nec.com::22efd1ed-8aed-418a-b26c-41ee2dcdf024" providerId="AD" clId="Web-{C4FFCA65-EDCA-3F83-F996-91F696C62722}" dt="2025-09-12T08:01:16.614" v="519"/>
          <ac:spMkLst>
            <pc:docMk/>
            <pc:sldMk cId="230536960" sldId="256"/>
            <ac:spMk id="12" creationId="{70C3AA43-E2CB-384A-F404-3FEEC60B6DC0}"/>
          </ac:spMkLst>
        </pc:spChg>
        <pc:spChg chg="add">
          <ac:chgData name="MIYAMOTO KAZUYUKI(宮本　和幸)" userId="S::kazuyuki@nec.com::22efd1ed-8aed-418a-b26c-41ee2dcdf024" providerId="AD" clId="Web-{C4FFCA65-EDCA-3F83-F996-91F696C62722}" dt="2025-09-12T07:41:54.720" v="339"/>
          <ac:spMkLst>
            <pc:docMk/>
            <pc:sldMk cId="230536960" sldId="256"/>
            <ac:spMk id="13" creationId="{DE6FF593-7D4A-6011-74D9-0881D9957E25}"/>
          </ac:spMkLst>
        </pc:spChg>
        <pc:spChg chg="add mod topLvl">
          <ac:chgData name="MIYAMOTO KAZUYUKI(宮本　和幸)" userId="S::kazuyuki@nec.com::22efd1ed-8aed-418a-b26c-41ee2dcdf024" providerId="AD" clId="Web-{C4FFCA65-EDCA-3F83-F996-91F696C62722}" dt="2025-09-12T07:47:18.501" v="364"/>
          <ac:spMkLst>
            <pc:docMk/>
            <pc:sldMk cId="230536960" sldId="256"/>
            <ac:spMk id="14" creationId="{FFFF3926-A104-57B3-B42A-D6B37F23E689}"/>
          </ac:spMkLst>
        </pc:spChg>
        <pc:spChg chg="topLvl">
          <ac:chgData name="MIYAMOTO KAZUYUKI(宮本　和幸)" userId="S::kazuyuki@nec.com::22efd1ed-8aed-418a-b26c-41ee2dcdf024" providerId="AD" clId="Web-{C4FFCA65-EDCA-3F83-F996-91F696C62722}" dt="2025-09-12T07:27:30.113" v="295"/>
          <ac:spMkLst>
            <pc:docMk/>
            <pc:sldMk cId="230536960" sldId="256"/>
            <ac:spMk id="16" creationId="{E62BD396-325D-194A-B743-E44CF1DDB08D}"/>
          </ac:spMkLst>
        </pc:spChg>
        <pc:spChg chg="add del mod topLvl">
          <ac:chgData name="MIYAMOTO KAZUYUKI(宮本　和幸)" userId="S::kazuyuki@nec.com::22efd1ed-8aed-418a-b26c-41ee2dcdf024" providerId="AD" clId="Web-{C4FFCA65-EDCA-3F83-F996-91F696C62722}" dt="2025-09-12T07:50:22.509" v="388" actId="20577"/>
          <ac:spMkLst>
            <pc:docMk/>
            <pc:sldMk cId="230536960" sldId="256"/>
            <ac:spMk id="20" creationId="{8BA2CBAA-F605-54B0-2265-4EA0710A0AFB}"/>
          </ac:spMkLst>
        </pc:spChg>
        <pc:spChg chg="mod topLvl">
          <ac:chgData name="MIYAMOTO KAZUYUKI(宮本　和幸)" userId="S::kazuyuki@nec.com::22efd1ed-8aed-418a-b26c-41ee2dcdf024" providerId="AD" clId="Web-{C4FFCA65-EDCA-3F83-F996-91F696C62722}" dt="2025-09-12T07:50:08.102" v="381"/>
          <ac:spMkLst>
            <pc:docMk/>
            <pc:sldMk cId="230536960" sldId="256"/>
            <ac:spMk id="21" creationId="{B95EDB66-1233-5510-2C5C-7C3CFAEF794C}"/>
          </ac:spMkLst>
        </pc:spChg>
        <pc:spChg chg="topLvl">
          <ac:chgData name="MIYAMOTO KAZUYUKI(宮本　和幸)" userId="S::kazuyuki@nec.com::22efd1ed-8aed-418a-b26c-41ee2dcdf024" providerId="AD" clId="Web-{C4FFCA65-EDCA-3F83-F996-91F696C62722}" dt="2025-09-12T07:27:30.113" v="295"/>
          <ac:spMkLst>
            <pc:docMk/>
            <pc:sldMk cId="230536960" sldId="256"/>
            <ac:spMk id="22" creationId="{09AF4FA1-AA2A-D2A3-FAC8-33AFC854E3AE}"/>
          </ac:spMkLst>
        </pc:spChg>
        <pc:spChg chg="topLvl">
          <ac:chgData name="MIYAMOTO KAZUYUKI(宮本　和幸)" userId="S::kazuyuki@nec.com::22efd1ed-8aed-418a-b26c-41ee2dcdf024" providerId="AD" clId="Web-{C4FFCA65-EDCA-3F83-F996-91F696C62722}" dt="2025-09-12T07:27:30.113" v="295"/>
          <ac:spMkLst>
            <pc:docMk/>
            <pc:sldMk cId="230536960" sldId="256"/>
            <ac:spMk id="23" creationId="{EDFF4D88-A9FC-65C0-BE79-AE59512B2CF4}"/>
          </ac:spMkLst>
        </pc:spChg>
        <pc:spChg chg="topLvl">
          <ac:chgData name="MIYAMOTO KAZUYUKI(宮本　和幸)" userId="S::kazuyuki@nec.com::22efd1ed-8aed-418a-b26c-41ee2dcdf024" providerId="AD" clId="Web-{C4FFCA65-EDCA-3F83-F996-91F696C62722}" dt="2025-09-12T07:27:30.113" v="295"/>
          <ac:spMkLst>
            <pc:docMk/>
            <pc:sldMk cId="230536960" sldId="256"/>
            <ac:spMk id="29" creationId="{C4698BBA-2591-A164-0857-6ABCC6838C00}"/>
          </ac:spMkLst>
        </pc:spChg>
        <pc:spChg chg="mod topLvl">
          <ac:chgData name="MIYAMOTO KAZUYUKI(宮本　和幸)" userId="S::kazuyuki@nec.com::22efd1ed-8aed-418a-b26c-41ee2dcdf024" providerId="AD" clId="Web-{C4FFCA65-EDCA-3F83-F996-91F696C62722}" dt="2025-09-12T07:27:30.113" v="295"/>
          <ac:spMkLst>
            <pc:docMk/>
            <pc:sldMk cId="230536960" sldId="256"/>
            <ac:spMk id="37" creationId="{A524338D-ADC3-39D5-22DD-B390A6FBD85C}"/>
          </ac:spMkLst>
        </pc:spChg>
        <pc:spChg chg="topLvl">
          <ac:chgData name="MIYAMOTO KAZUYUKI(宮本　和幸)" userId="S::kazuyuki@nec.com::22efd1ed-8aed-418a-b26c-41ee2dcdf024" providerId="AD" clId="Web-{C4FFCA65-EDCA-3F83-F996-91F696C62722}" dt="2025-09-12T07:25:08.360" v="294"/>
          <ac:spMkLst>
            <pc:docMk/>
            <pc:sldMk cId="230536960" sldId="256"/>
            <ac:spMk id="40" creationId="{A4A9E68F-69D6-9FCD-6D52-04ED394DA0FB}"/>
          </ac:spMkLst>
        </pc:spChg>
        <pc:spChg chg="topLvl">
          <ac:chgData name="MIYAMOTO KAZUYUKI(宮本　和幸)" userId="S::kazuyuki@nec.com::22efd1ed-8aed-418a-b26c-41ee2dcdf024" providerId="AD" clId="Web-{C4FFCA65-EDCA-3F83-F996-91F696C62722}" dt="2025-09-12T07:25:08.360" v="294"/>
          <ac:spMkLst>
            <pc:docMk/>
            <pc:sldMk cId="230536960" sldId="256"/>
            <ac:spMk id="41" creationId="{EE295B22-579B-5CFB-2B4C-96EAF07798EE}"/>
          </ac:spMkLst>
        </pc:spChg>
        <pc:spChg chg="mod topLvl">
          <ac:chgData name="MIYAMOTO KAZUYUKI(宮本　和幸)" userId="S::kazuyuki@nec.com::22efd1ed-8aed-418a-b26c-41ee2dcdf024" providerId="AD" clId="Web-{C4FFCA65-EDCA-3F83-F996-91F696C62722}" dt="2025-09-12T07:47:18.501" v="364"/>
          <ac:spMkLst>
            <pc:docMk/>
            <pc:sldMk cId="230536960" sldId="256"/>
            <ac:spMk id="51" creationId="{ABEB3093-FA65-6508-2605-D0BC3C4DD80A}"/>
          </ac:spMkLst>
        </pc:spChg>
        <pc:grpChg chg="del topLvl">
          <ac:chgData name="MIYAMOTO KAZUYUKI(宮本　和幸)" userId="S::kazuyuki@nec.com::22efd1ed-8aed-418a-b26c-41ee2dcdf024" providerId="AD" clId="Web-{C4FFCA65-EDCA-3F83-F996-91F696C62722}" dt="2025-09-12T07:36:43.706" v="296"/>
          <ac:grpSpMkLst>
            <pc:docMk/>
            <pc:sldMk cId="230536960" sldId="256"/>
            <ac:grpSpMk id="18" creationId="{299F2D40-DA03-A3A7-D574-D3889D07C663}"/>
          </ac:grpSpMkLst>
        </pc:grpChg>
        <pc:grpChg chg="add del topLvl">
          <ac:chgData name="MIYAMOTO KAZUYUKI(宮本　和幸)" userId="S::kazuyuki@nec.com::22efd1ed-8aed-418a-b26c-41ee2dcdf024" providerId="AD" clId="Web-{C4FFCA65-EDCA-3F83-F996-91F696C62722}" dt="2025-09-12T07:50:08.102" v="381"/>
          <ac:grpSpMkLst>
            <pc:docMk/>
            <pc:sldMk cId="230536960" sldId="256"/>
            <ac:grpSpMk id="19" creationId="{001DB11D-FBC9-ECAA-BAF7-B12D236EB82D}"/>
          </ac:grpSpMkLst>
        </pc:grpChg>
        <pc:grpChg chg="add del">
          <ac:chgData name="MIYAMOTO KAZUYUKI(宮本　和幸)" userId="S::kazuyuki@nec.com::22efd1ed-8aed-418a-b26c-41ee2dcdf024" providerId="AD" clId="Web-{C4FFCA65-EDCA-3F83-F996-91F696C62722}" dt="2025-09-12T07:47:18.501" v="364"/>
          <ac:grpSpMkLst>
            <pc:docMk/>
            <pc:sldMk cId="230536960" sldId="256"/>
            <ac:grpSpMk id="24" creationId="{C18C6602-4DD0-3A1C-CBDA-0596519718AB}"/>
          </ac:grpSpMkLst>
        </pc:grpChg>
        <pc:grpChg chg="add mod">
          <ac:chgData name="MIYAMOTO KAZUYUKI(宮本　和幸)" userId="S::kazuyuki@nec.com::22efd1ed-8aed-418a-b26c-41ee2dcdf024" providerId="AD" clId="Web-{C4FFCA65-EDCA-3F83-F996-91F696C62722}" dt="2025-09-12T07:50:45.041" v="394" actId="1076"/>
          <ac:grpSpMkLst>
            <pc:docMk/>
            <pc:sldMk cId="230536960" sldId="256"/>
            <ac:grpSpMk id="25" creationId="{556D0927-BA57-FC90-9742-91FD7C90EADD}"/>
          </ac:grpSpMkLst>
        </pc:grpChg>
        <pc:grpChg chg="add mod">
          <ac:chgData name="MIYAMOTO KAZUYUKI(宮本　和幸)" userId="S::kazuyuki@nec.com::22efd1ed-8aed-418a-b26c-41ee2dcdf024" providerId="AD" clId="Web-{C4FFCA65-EDCA-3F83-F996-91F696C62722}" dt="2025-09-12T08:01:06.801" v="517" actId="1076"/>
          <ac:grpSpMkLst>
            <pc:docMk/>
            <pc:sldMk cId="230536960" sldId="256"/>
            <ac:grpSpMk id="27" creationId="{B7734F35-0983-92B2-892A-E44566E6060E}"/>
          </ac:grpSpMkLst>
        </pc:grpChg>
        <pc:grpChg chg="del topLvl">
          <ac:chgData name="MIYAMOTO KAZUYUKI(宮本　和幸)" userId="S::kazuyuki@nec.com::22efd1ed-8aed-418a-b26c-41ee2dcdf024" providerId="AD" clId="Web-{C4FFCA65-EDCA-3F83-F996-91F696C62722}" dt="2025-09-12T07:27:30.113" v="295"/>
          <ac:grpSpMkLst>
            <pc:docMk/>
            <pc:sldMk cId="230536960" sldId="256"/>
            <ac:grpSpMk id="38" creationId="{A2991199-0438-D652-C91A-54A23921D960}"/>
          </ac:grpSpMkLst>
        </pc:grpChg>
        <pc:grpChg chg="del mod">
          <ac:chgData name="MIYAMOTO KAZUYUKI(宮本　和幸)" userId="S::kazuyuki@nec.com::22efd1ed-8aed-418a-b26c-41ee2dcdf024" providerId="AD" clId="Web-{C4FFCA65-EDCA-3F83-F996-91F696C62722}" dt="2025-09-12T07:25:08.360" v="294"/>
          <ac:grpSpMkLst>
            <pc:docMk/>
            <pc:sldMk cId="230536960" sldId="256"/>
            <ac:grpSpMk id="55" creationId="{ABEEDB0D-3614-28E3-6550-2CB8AA0FBA4D}"/>
          </ac:grpSpMkLst>
        </pc:grpChg>
        <pc:cxnChg chg="add mod">
          <ac:chgData name="MIYAMOTO KAZUYUKI(宮本　和幸)" userId="S::kazuyuki@nec.com::22efd1ed-8aed-418a-b26c-41ee2dcdf024" providerId="AD" clId="Web-{C4FFCA65-EDCA-3F83-F996-91F696C62722}" dt="2025-09-12T07:49:07.132" v="375" actId="14100"/>
          <ac:cxnSpMkLst>
            <pc:docMk/>
            <pc:sldMk cId="230536960" sldId="256"/>
            <ac:cxnSpMk id="17" creationId="{80AA35FD-C783-F76B-C28C-1E26CD2D5C8A}"/>
          </ac:cxnSpMkLst>
        </pc:cxnChg>
        <pc:cxnChg chg="add mod">
          <ac:chgData name="MIYAMOTO KAZUYUKI(宮本　和幸)" userId="S::kazuyuki@nec.com::22efd1ed-8aed-418a-b26c-41ee2dcdf024" providerId="AD" clId="Web-{C4FFCA65-EDCA-3F83-F996-91F696C62722}" dt="2025-09-12T07:49:20.539" v="377" actId="14100"/>
          <ac:cxnSpMkLst>
            <pc:docMk/>
            <pc:sldMk cId="230536960" sldId="256"/>
            <ac:cxnSpMk id="26" creationId="{2A4FC157-5F07-49BE-6DF3-67DA1313372E}"/>
          </ac:cxnSpMkLst>
        </pc:cxnChg>
        <pc:cxnChg chg="mod">
          <ac:chgData name="MIYAMOTO KAZUYUKI(宮本　和幸)" userId="S::kazuyuki@nec.com::22efd1ed-8aed-418a-b26c-41ee2dcdf024" providerId="AD" clId="Web-{C4FFCA65-EDCA-3F83-F996-91F696C62722}" dt="2025-09-12T08:01:20.348" v="522"/>
          <ac:cxnSpMkLst>
            <pc:docMk/>
            <pc:sldMk cId="230536960" sldId="256"/>
            <ac:cxnSpMk id="31" creationId="{DA831BA0-6543-FC3D-A54A-4C4604A10DDB}"/>
          </ac:cxnSpMkLst>
        </pc:cxnChg>
        <pc:cxnChg chg="topLvl">
          <ac:chgData name="MIYAMOTO KAZUYUKI(宮本　和幸)" userId="S::kazuyuki@nec.com::22efd1ed-8aed-418a-b26c-41ee2dcdf024" providerId="AD" clId="Web-{C4FFCA65-EDCA-3F83-F996-91F696C62722}" dt="2025-09-12T07:25:08.360" v="294"/>
          <ac:cxnSpMkLst>
            <pc:docMk/>
            <pc:sldMk cId="230536960" sldId="256"/>
            <ac:cxnSpMk id="42" creationId="{F7B50938-A38E-7490-E247-50D6FEB4BB24}"/>
          </ac:cxnSpMkLst>
        </pc:cxnChg>
        <pc:cxnChg chg="topLvl">
          <ac:chgData name="MIYAMOTO KAZUYUKI(宮本　和幸)" userId="S::kazuyuki@nec.com::22efd1ed-8aed-418a-b26c-41ee2dcdf024" providerId="AD" clId="Web-{C4FFCA65-EDCA-3F83-F996-91F696C62722}" dt="2025-09-12T07:25:08.360" v="294"/>
          <ac:cxnSpMkLst>
            <pc:docMk/>
            <pc:sldMk cId="230536960" sldId="256"/>
            <ac:cxnSpMk id="48" creationId="{B5A6E89D-6760-023B-0603-8438C746FF2F}"/>
          </ac:cxnSpMkLst>
        </pc:cxnChg>
      </pc:sldChg>
    </pc:docChg>
  </pc:docChgLst>
  <pc:docChgLst>
    <pc:chgData name="MIYAMOTO KAZUYUKI(宮本　和幸)" userId="22efd1ed-8aed-418a-b26c-41ee2dcdf024" providerId="ADAL" clId="{95632F7B-FFA5-437A-88C9-E58173507DAA}"/>
    <pc:docChg chg="undo redo custSel addSld delSld modSld sldOrd">
      <pc:chgData name="MIYAMOTO KAZUYUKI(宮本　和幸)" userId="22efd1ed-8aed-418a-b26c-41ee2dcdf024" providerId="ADAL" clId="{95632F7B-FFA5-437A-88C9-E58173507DAA}" dt="2025-09-16T07:59:13.058" v="3117" actId="47"/>
      <pc:docMkLst>
        <pc:docMk/>
      </pc:docMkLst>
      <pc:sldChg chg="addSp delSp modSp del mod">
        <pc:chgData name="MIYAMOTO KAZUYUKI(宮本　和幸)" userId="22efd1ed-8aed-418a-b26c-41ee2dcdf024" providerId="ADAL" clId="{95632F7B-FFA5-437A-88C9-E58173507DAA}" dt="2025-09-16T07:59:13.058" v="3117" actId="47"/>
        <pc:sldMkLst>
          <pc:docMk/>
          <pc:sldMk cId="230536960" sldId="256"/>
        </pc:sldMkLst>
        <pc:spChg chg="mod ord topLvl">
          <ac:chgData name="MIYAMOTO KAZUYUKI(宮本　和幸)" userId="22efd1ed-8aed-418a-b26c-41ee2dcdf024" providerId="ADAL" clId="{95632F7B-FFA5-437A-88C9-E58173507DAA}" dt="2025-09-12T13:46:24.974" v="1352" actId="164"/>
          <ac:spMkLst>
            <pc:docMk/>
            <pc:sldMk cId="230536960" sldId="256"/>
            <ac:spMk id="3" creationId="{AB9C5871-574F-80C7-EC65-91A546C7A49C}"/>
          </ac:spMkLst>
        </pc:spChg>
        <pc:spChg chg="mod topLvl">
          <ac:chgData name="MIYAMOTO KAZUYUKI(宮本　和幸)" userId="22efd1ed-8aed-418a-b26c-41ee2dcdf024" providerId="ADAL" clId="{95632F7B-FFA5-437A-88C9-E58173507DAA}" dt="2025-09-12T13:46:24.974" v="1352" actId="164"/>
          <ac:spMkLst>
            <pc:docMk/>
            <pc:sldMk cId="230536960" sldId="256"/>
            <ac:spMk id="4" creationId="{F1B1E509-4503-F711-7695-3511E90E33F2}"/>
          </ac:spMkLst>
        </pc:spChg>
        <pc:spChg chg="mod">
          <ac:chgData name="MIYAMOTO KAZUYUKI(宮本　和幸)" userId="22efd1ed-8aed-418a-b26c-41ee2dcdf024" providerId="ADAL" clId="{95632F7B-FFA5-437A-88C9-E58173507DAA}" dt="2025-09-12T13:55:03.825" v="1476" actId="1076"/>
          <ac:spMkLst>
            <pc:docMk/>
            <pc:sldMk cId="230536960" sldId="256"/>
            <ac:spMk id="5" creationId="{8B8F45AD-B088-ED04-82B3-8E9EE0E74446}"/>
          </ac:spMkLst>
        </pc:spChg>
        <pc:spChg chg="del mod">
          <ac:chgData name="MIYAMOTO KAZUYUKI(宮本　和幸)" userId="22efd1ed-8aed-418a-b26c-41ee2dcdf024" providerId="ADAL" clId="{95632F7B-FFA5-437A-88C9-E58173507DAA}" dt="2025-09-12T09:50:47.297" v="718" actId="478"/>
          <ac:spMkLst>
            <pc:docMk/>
            <pc:sldMk cId="230536960" sldId="256"/>
            <ac:spMk id="7" creationId="{1DD4B299-E809-DE7D-2B97-BC24BB61A2E3}"/>
          </ac:spMkLst>
        </pc:spChg>
        <pc:spChg chg="add del mod topLvl">
          <ac:chgData name="MIYAMOTO KAZUYUKI(宮本　和幸)" userId="22efd1ed-8aed-418a-b26c-41ee2dcdf024" providerId="ADAL" clId="{95632F7B-FFA5-437A-88C9-E58173507DAA}" dt="2025-09-12T09:07:06.436" v="469" actId="478"/>
          <ac:spMkLst>
            <pc:docMk/>
            <pc:sldMk cId="230536960" sldId="256"/>
            <ac:spMk id="10" creationId="{8680664D-38A6-A183-A139-49521E4BEEE3}"/>
          </ac:spMkLst>
        </pc:spChg>
        <pc:spChg chg="mod topLvl">
          <ac:chgData name="MIYAMOTO KAZUYUKI(宮本　和幸)" userId="22efd1ed-8aed-418a-b26c-41ee2dcdf024" providerId="ADAL" clId="{95632F7B-FFA5-437A-88C9-E58173507DAA}" dt="2025-09-12T13:56:06.304" v="1499" actId="1036"/>
          <ac:spMkLst>
            <pc:docMk/>
            <pc:sldMk cId="230536960" sldId="256"/>
            <ac:spMk id="11" creationId="{8C3EFAB1-27D9-96D4-F6E7-E1261ADB9876}"/>
          </ac:spMkLst>
        </pc:spChg>
        <pc:spChg chg="add del mod ord topLvl">
          <ac:chgData name="MIYAMOTO KAZUYUKI(宮本　和幸)" userId="22efd1ed-8aed-418a-b26c-41ee2dcdf024" providerId="ADAL" clId="{95632F7B-FFA5-437A-88C9-E58173507DAA}" dt="2025-09-12T13:59:11.877" v="1512" actId="166"/>
          <ac:spMkLst>
            <pc:docMk/>
            <pc:sldMk cId="230536960" sldId="256"/>
            <ac:spMk id="13" creationId="{DE6FF593-7D4A-6011-74D9-0881D9957E25}"/>
          </ac:spMkLst>
        </pc:spChg>
        <pc:spChg chg="mod topLvl">
          <ac:chgData name="MIYAMOTO KAZUYUKI(宮本　和幸)" userId="22efd1ed-8aed-418a-b26c-41ee2dcdf024" providerId="ADAL" clId="{95632F7B-FFA5-437A-88C9-E58173507DAA}" dt="2025-09-12T13:56:06.304" v="1499" actId="1036"/>
          <ac:spMkLst>
            <pc:docMk/>
            <pc:sldMk cId="230536960" sldId="256"/>
            <ac:spMk id="14" creationId="{FFFF3926-A104-57B3-B42A-D6B37F23E689}"/>
          </ac:spMkLst>
        </pc:spChg>
        <pc:spChg chg="del">
          <ac:chgData name="MIYAMOTO KAZUYUKI(宮本　和幸)" userId="22efd1ed-8aed-418a-b26c-41ee2dcdf024" providerId="ADAL" clId="{95632F7B-FFA5-437A-88C9-E58173507DAA}" dt="2025-09-12T09:49:35.827" v="663" actId="478"/>
          <ac:spMkLst>
            <pc:docMk/>
            <pc:sldMk cId="230536960" sldId="256"/>
            <ac:spMk id="16" creationId="{E62BD396-325D-194A-B743-E44CF1DDB08D}"/>
          </ac:spMkLst>
        </pc:spChg>
        <pc:spChg chg="mod topLvl">
          <ac:chgData name="MIYAMOTO KAZUYUKI(宮本　和幸)" userId="22efd1ed-8aed-418a-b26c-41ee2dcdf024" providerId="ADAL" clId="{95632F7B-FFA5-437A-88C9-E58173507DAA}" dt="2025-09-12T13:55:07.858" v="1479" actId="1076"/>
          <ac:spMkLst>
            <pc:docMk/>
            <pc:sldMk cId="230536960" sldId="256"/>
            <ac:spMk id="20" creationId="{8BA2CBAA-F605-54B0-2265-4EA0710A0AFB}"/>
          </ac:spMkLst>
        </pc:spChg>
        <pc:spChg chg="del topLvl">
          <ac:chgData name="MIYAMOTO KAZUYUKI(宮本　和幸)" userId="22efd1ed-8aed-418a-b26c-41ee2dcdf024" providerId="ADAL" clId="{95632F7B-FFA5-437A-88C9-E58173507DAA}" dt="2025-09-12T09:21:32.594" v="502" actId="478"/>
          <ac:spMkLst>
            <pc:docMk/>
            <pc:sldMk cId="230536960" sldId="256"/>
            <ac:spMk id="21" creationId="{B95EDB66-1233-5510-2C5C-7C3CFAEF794C}"/>
          </ac:spMkLst>
        </pc:spChg>
        <pc:spChg chg="del mod">
          <ac:chgData name="MIYAMOTO KAZUYUKI(宮本　和幸)" userId="22efd1ed-8aed-418a-b26c-41ee2dcdf024" providerId="ADAL" clId="{95632F7B-FFA5-437A-88C9-E58173507DAA}" dt="2025-09-12T09:25:25.180" v="522" actId="478"/>
          <ac:spMkLst>
            <pc:docMk/>
            <pc:sldMk cId="230536960" sldId="256"/>
            <ac:spMk id="22" creationId="{09AF4FA1-AA2A-D2A3-FAC8-33AFC854E3AE}"/>
          </ac:spMkLst>
        </pc:spChg>
        <pc:spChg chg="del mod">
          <ac:chgData name="MIYAMOTO KAZUYUKI(宮本　和幸)" userId="22efd1ed-8aed-418a-b26c-41ee2dcdf024" providerId="ADAL" clId="{95632F7B-FFA5-437A-88C9-E58173507DAA}" dt="2025-09-12T09:51:33.361" v="728" actId="478"/>
          <ac:spMkLst>
            <pc:docMk/>
            <pc:sldMk cId="230536960" sldId="256"/>
            <ac:spMk id="23" creationId="{EDFF4D88-A9FC-65C0-BE79-AE59512B2CF4}"/>
          </ac:spMkLst>
        </pc:spChg>
        <pc:spChg chg="del mod ord">
          <ac:chgData name="MIYAMOTO KAZUYUKI(宮本　和幸)" userId="22efd1ed-8aed-418a-b26c-41ee2dcdf024" providerId="ADAL" clId="{95632F7B-FFA5-437A-88C9-E58173507DAA}" dt="2025-09-12T13:38:09.545" v="1164" actId="478"/>
          <ac:spMkLst>
            <pc:docMk/>
            <pc:sldMk cId="230536960" sldId="256"/>
            <ac:spMk id="29" creationId="{C4698BBA-2591-A164-0857-6ABCC6838C00}"/>
          </ac:spMkLst>
        </pc:spChg>
        <pc:spChg chg="add mod topLvl">
          <ac:chgData name="MIYAMOTO KAZUYUKI(宮本　和幸)" userId="22efd1ed-8aed-418a-b26c-41ee2dcdf024" providerId="ADAL" clId="{95632F7B-FFA5-437A-88C9-E58173507DAA}" dt="2025-09-12T13:46:24.974" v="1352" actId="164"/>
          <ac:spMkLst>
            <pc:docMk/>
            <pc:sldMk cId="230536960" sldId="256"/>
            <ac:spMk id="32" creationId="{3B984230-F96D-3953-0A78-F579D64FE7E2}"/>
          </ac:spMkLst>
        </pc:spChg>
        <pc:spChg chg="add mod">
          <ac:chgData name="MIYAMOTO KAZUYUKI(宮本　和幸)" userId="22efd1ed-8aed-418a-b26c-41ee2dcdf024" providerId="ADAL" clId="{95632F7B-FFA5-437A-88C9-E58173507DAA}" dt="2025-09-12T09:05:55.961" v="447"/>
          <ac:spMkLst>
            <pc:docMk/>
            <pc:sldMk cId="230536960" sldId="256"/>
            <ac:spMk id="36" creationId="{CD720272-0053-72F0-E807-BF851A719AE0}"/>
          </ac:spMkLst>
        </pc:spChg>
        <pc:spChg chg="del">
          <ac:chgData name="MIYAMOTO KAZUYUKI(宮本　和幸)" userId="22efd1ed-8aed-418a-b26c-41ee2dcdf024" providerId="ADAL" clId="{95632F7B-FFA5-437A-88C9-E58173507DAA}" dt="2025-09-12T09:49:32.288" v="662" actId="478"/>
          <ac:spMkLst>
            <pc:docMk/>
            <pc:sldMk cId="230536960" sldId="256"/>
            <ac:spMk id="37" creationId="{A524338D-ADC3-39D5-22DD-B390A6FBD85C}"/>
          </ac:spMkLst>
        </pc:spChg>
        <pc:spChg chg="add mod">
          <ac:chgData name="MIYAMOTO KAZUYUKI(宮本　和幸)" userId="22efd1ed-8aed-418a-b26c-41ee2dcdf024" providerId="ADAL" clId="{95632F7B-FFA5-437A-88C9-E58173507DAA}" dt="2025-09-12T09:06:01.375" v="448"/>
          <ac:spMkLst>
            <pc:docMk/>
            <pc:sldMk cId="230536960" sldId="256"/>
            <ac:spMk id="38" creationId="{F26F0A92-A1AB-CC31-0B0C-AD0D1443BC9D}"/>
          </ac:spMkLst>
        </pc:spChg>
        <pc:spChg chg="add mod ord topLvl">
          <ac:chgData name="MIYAMOTO KAZUYUKI(宮本　和幸)" userId="22efd1ed-8aed-418a-b26c-41ee2dcdf024" providerId="ADAL" clId="{95632F7B-FFA5-437A-88C9-E58173507DAA}" dt="2025-09-12T13:59:21.551" v="1513" actId="166"/>
          <ac:spMkLst>
            <pc:docMk/>
            <pc:sldMk cId="230536960" sldId="256"/>
            <ac:spMk id="39" creationId="{BFA23318-9459-EFF0-13FA-5922B1F33698}"/>
          </ac:spMkLst>
        </pc:spChg>
        <pc:spChg chg="mod">
          <ac:chgData name="MIYAMOTO KAZUYUKI(宮本　和幸)" userId="22efd1ed-8aed-418a-b26c-41ee2dcdf024" providerId="ADAL" clId="{95632F7B-FFA5-437A-88C9-E58173507DAA}" dt="2025-09-12T13:52:17.202" v="1461" actId="1036"/>
          <ac:spMkLst>
            <pc:docMk/>
            <pc:sldMk cId="230536960" sldId="256"/>
            <ac:spMk id="40" creationId="{A4A9E68F-69D6-9FCD-6D52-04ED394DA0FB}"/>
          </ac:spMkLst>
        </pc:spChg>
        <pc:spChg chg="del mod">
          <ac:chgData name="MIYAMOTO KAZUYUKI(宮本　和幸)" userId="22efd1ed-8aed-418a-b26c-41ee2dcdf024" providerId="ADAL" clId="{95632F7B-FFA5-437A-88C9-E58173507DAA}" dt="2025-09-12T09:46:23.629" v="610" actId="478"/>
          <ac:spMkLst>
            <pc:docMk/>
            <pc:sldMk cId="230536960" sldId="256"/>
            <ac:spMk id="41" creationId="{EE295B22-579B-5CFB-2B4C-96EAF07798EE}"/>
          </ac:spMkLst>
        </pc:spChg>
        <pc:spChg chg="add del mod">
          <ac:chgData name="MIYAMOTO KAZUYUKI(宮本　和幸)" userId="22efd1ed-8aed-418a-b26c-41ee2dcdf024" providerId="ADAL" clId="{95632F7B-FFA5-437A-88C9-E58173507DAA}" dt="2025-09-12T09:20:53.563" v="499" actId="21"/>
          <ac:spMkLst>
            <pc:docMk/>
            <pc:sldMk cId="230536960" sldId="256"/>
            <ac:spMk id="44" creationId="{927001E1-8093-A257-631C-93AA3757C363}"/>
          </ac:spMkLst>
        </pc:spChg>
        <pc:spChg chg="add mod">
          <ac:chgData name="MIYAMOTO KAZUYUKI(宮本　和幸)" userId="22efd1ed-8aed-418a-b26c-41ee2dcdf024" providerId="ADAL" clId="{95632F7B-FFA5-437A-88C9-E58173507DAA}" dt="2025-09-12T13:56:06.304" v="1499" actId="1036"/>
          <ac:spMkLst>
            <pc:docMk/>
            <pc:sldMk cId="230536960" sldId="256"/>
            <ac:spMk id="45" creationId="{5D3BD5FB-B52A-F0E3-A653-CB043110C6E8}"/>
          </ac:spMkLst>
        </pc:spChg>
        <pc:spChg chg="mod topLvl">
          <ac:chgData name="MIYAMOTO KAZUYUKI(宮本　和幸)" userId="22efd1ed-8aed-418a-b26c-41ee2dcdf024" providerId="ADAL" clId="{95632F7B-FFA5-437A-88C9-E58173507DAA}" dt="2025-09-12T13:49:44.967" v="1412" actId="113"/>
          <ac:spMkLst>
            <pc:docMk/>
            <pc:sldMk cId="230536960" sldId="256"/>
            <ac:spMk id="49" creationId="{26912F61-1D72-3F9D-3E1F-6EE27E7E1D22}"/>
          </ac:spMkLst>
        </pc:spChg>
        <pc:spChg chg="mod topLvl">
          <ac:chgData name="MIYAMOTO KAZUYUKI(宮本　和幸)" userId="22efd1ed-8aed-418a-b26c-41ee2dcdf024" providerId="ADAL" clId="{95632F7B-FFA5-437A-88C9-E58173507DAA}" dt="2025-09-12T13:45:30.985" v="1346" actId="164"/>
          <ac:spMkLst>
            <pc:docMk/>
            <pc:sldMk cId="230536960" sldId="256"/>
            <ac:spMk id="50" creationId="{8889C28D-E898-1816-D0C2-4E9A41BE05E7}"/>
          </ac:spMkLst>
        </pc:spChg>
        <pc:spChg chg="add del mod">
          <ac:chgData name="MIYAMOTO KAZUYUKI(宮本　和幸)" userId="22efd1ed-8aed-418a-b26c-41ee2dcdf024" providerId="ADAL" clId="{95632F7B-FFA5-437A-88C9-E58173507DAA}" dt="2025-09-12T13:55:36.199" v="1480" actId="14100"/>
          <ac:spMkLst>
            <pc:docMk/>
            <pc:sldMk cId="230536960" sldId="256"/>
            <ac:spMk id="51" creationId="{ABEB3093-FA65-6508-2605-D0BC3C4DD80A}"/>
          </ac:spMkLst>
        </pc:spChg>
        <pc:spChg chg="mod topLvl">
          <ac:chgData name="MIYAMOTO KAZUYUKI(宮本　和幸)" userId="22efd1ed-8aed-418a-b26c-41ee2dcdf024" providerId="ADAL" clId="{95632F7B-FFA5-437A-88C9-E58173507DAA}" dt="2025-09-12T13:49:39.421" v="1411" actId="113"/>
          <ac:spMkLst>
            <pc:docMk/>
            <pc:sldMk cId="230536960" sldId="256"/>
            <ac:spMk id="52" creationId="{E04B2DCF-90F2-23A9-1E52-600600C2ADB5}"/>
          </ac:spMkLst>
        </pc:spChg>
        <pc:spChg chg="add del mod">
          <ac:chgData name="MIYAMOTO KAZUYUKI(宮本　和幸)" userId="22efd1ed-8aed-418a-b26c-41ee2dcdf024" providerId="ADAL" clId="{95632F7B-FFA5-437A-88C9-E58173507DAA}" dt="2025-09-12T09:22:07.670" v="508" actId="21"/>
          <ac:spMkLst>
            <pc:docMk/>
            <pc:sldMk cId="230536960" sldId="256"/>
            <ac:spMk id="53" creationId="{EC16A3E9-4735-E939-2ED6-69F54E737105}"/>
          </ac:spMkLst>
        </pc:spChg>
        <pc:spChg chg="mod topLvl">
          <ac:chgData name="MIYAMOTO KAZUYUKI(宮本　和幸)" userId="22efd1ed-8aed-418a-b26c-41ee2dcdf024" providerId="ADAL" clId="{95632F7B-FFA5-437A-88C9-E58173507DAA}" dt="2025-09-12T13:56:06.304" v="1499" actId="1036"/>
          <ac:spMkLst>
            <pc:docMk/>
            <pc:sldMk cId="230536960" sldId="256"/>
            <ac:spMk id="55" creationId="{ECF9AD87-EF82-E3D7-1655-C7DAF7BAE448}"/>
          </ac:spMkLst>
        </pc:spChg>
        <pc:spChg chg="mod topLvl">
          <ac:chgData name="MIYAMOTO KAZUYUKI(宮本　和幸)" userId="22efd1ed-8aed-418a-b26c-41ee2dcdf024" providerId="ADAL" clId="{95632F7B-FFA5-437A-88C9-E58173507DAA}" dt="2025-09-12T13:56:06.304" v="1499" actId="1036"/>
          <ac:spMkLst>
            <pc:docMk/>
            <pc:sldMk cId="230536960" sldId="256"/>
            <ac:spMk id="56" creationId="{D973475E-3C10-7CEA-5238-563325A22F46}"/>
          </ac:spMkLst>
        </pc:spChg>
        <pc:spChg chg="add mod">
          <ac:chgData name="MIYAMOTO KAZUYUKI(宮本　和幸)" userId="22efd1ed-8aed-418a-b26c-41ee2dcdf024" providerId="ADAL" clId="{95632F7B-FFA5-437A-88C9-E58173507DAA}" dt="2025-09-12T13:52:17.202" v="1461" actId="1036"/>
          <ac:spMkLst>
            <pc:docMk/>
            <pc:sldMk cId="230536960" sldId="256"/>
            <ac:spMk id="60" creationId="{8C1F55A0-081A-EA18-D5EA-FBD279EFF98A}"/>
          </ac:spMkLst>
        </pc:spChg>
        <pc:spChg chg="add mod">
          <ac:chgData name="MIYAMOTO KAZUYUKI(宮本　和幸)" userId="22efd1ed-8aed-418a-b26c-41ee2dcdf024" providerId="ADAL" clId="{95632F7B-FFA5-437A-88C9-E58173507DAA}" dt="2025-09-12T13:52:17.202" v="1461" actId="1036"/>
          <ac:spMkLst>
            <pc:docMk/>
            <pc:sldMk cId="230536960" sldId="256"/>
            <ac:spMk id="74" creationId="{5C4A32EB-C5B8-1A4C-FD42-A47A75007A61}"/>
          </ac:spMkLst>
        </pc:spChg>
        <pc:spChg chg="add mod ord">
          <ac:chgData name="MIYAMOTO KAZUYUKI(宮本　和幸)" userId="22efd1ed-8aed-418a-b26c-41ee2dcdf024" providerId="ADAL" clId="{95632F7B-FFA5-437A-88C9-E58173507DAA}" dt="2025-09-12T13:51:13.472" v="1447" actId="1035"/>
          <ac:spMkLst>
            <pc:docMk/>
            <pc:sldMk cId="230536960" sldId="256"/>
            <ac:spMk id="83" creationId="{C886B582-9B52-F141-20C0-2155083B9BF6}"/>
          </ac:spMkLst>
        </pc:spChg>
        <pc:spChg chg="add mod ord">
          <ac:chgData name="MIYAMOTO KAZUYUKI(宮本　和幸)" userId="22efd1ed-8aed-418a-b26c-41ee2dcdf024" providerId="ADAL" clId="{95632F7B-FFA5-437A-88C9-E58173507DAA}" dt="2025-09-12T13:51:13.472" v="1447" actId="1035"/>
          <ac:spMkLst>
            <pc:docMk/>
            <pc:sldMk cId="230536960" sldId="256"/>
            <ac:spMk id="85" creationId="{151025EB-2C51-F1A0-E6AE-74DA3252C188}"/>
          </ac:spMkLst>
        </pc:spChg>
        <pc:spChg chg="add mod">
          <ac:chgData name="MIYAMOTO KAZUYUKI(宮本　和幸)" userId="22efd1ed-8aed-418a-b26c-41ee2dcdf024" providerId="ADAL" clId="{95632F7B-FFA5-437A-88C9-E58173507DAA}" dt="2025-09-12T13:56:06.304" v="1499" actId="1036"/>
          <ac:spMkLst>
            <pc:docMk/>
            <pc:sldMk cId="230536960" sldId="256"/>
            <ac:spMk id="92" creationId="{915D1545-3B2E-0E0D-5192-32CB80B4575E}"/>
          </ac:spMkLst>
        </pc:spChg>
        <pc:spChg chg="add mod">
          <ac:chgData name="MIYAMOTO KAZUYUKI(宮本　和幸)" userId="22efd1ed-8aed-418a-b26c-41ee2dcdf024" providerId="ADAL" clId="{95632F7B-FFA5-437A-88C9-E58173507DAA}" dt="2025-09-12T13:56:06.304" v="1499" actId="1036"/>
          <ac:spMkLst>
            <pc:docMk/>
            <pc:sldMk cId="230536960" sldId="256"/>
            <ac:spMk id="93" creationId="{E7D8C22A-0E72-C383-6262-5CBE67A9E563}"/>
          </ac:spMkLst>
        </pc:spChg>
        <pc:spChg chg="add mod">
          <ac:chgData name="MIYAMOTO KAZUYUKI(宮本　和幸)" userId="22efd1ed-8aed-418a-b26c-41ee2dcdf024" providerId="ADAL" clId="{95632F7B-FFA5-437A-88C9-E58173507DAA}" dt="2025-09-12T14:00:27.109" v="1525" actId="20577"/>
          <ac:spMkLst>
            <pc:docMk/>
            <pc:sldMk cId="230536960" sldId="256"/>
            <ac:spMk id="97" creationId="{96160E76-19D8-E90D-9BCD-EB7BA92FD9CB}"/>
          </ac:spMkLst>
        </pc:spChg>
        <pc:spChg chg="add mod">
          <ac:chgData name="MIYAMOTO KAZUYUKI(宮本　和幸)" userId="22efd1ed-8aed-418a-b26c-41ee2dcdf024" providerId="ADAL" clId="{95632F7B-FFA5-437A-88C9-E58173507DAA}" dt="2025-09-12T14:01:17.113" v="1542" actId="6549"/>
          <ac:spMkLst>
            <pc:docMk/>
            <pc:sldMk cId="230536960" sldId="256"/>
            <ac:spMk id="112" creationId="{4F6267EB-1A55-A4B1-3AD8-16DBD4857D9D}"/>
          </ac:spMkLst>
        </pc:spChg>
        <pc:grpChg chg="del">
          <ac:chgData name="MIYAMOTO KAZUYUKI(宮本　和幸)" userId="22efd1ed-8aed-418a-b26c-41ee2dcdf024" providerId="ADAL" clId="{95632F7B-FFA5-437A-88C9-E58173507DAA}" dt="2025-09-12T09:21:32.594" v="502" actId="478"/>
          <ac:grpSpMkLst>
            <pc:docMk/>
            <pc:sldMk cId="230536960" sldId="256"/>
            <ac:grpSpMk id="19" creationId="{001DB11D-FBC9-ECAA-BAF7-B12D236EB82D}"/>
          </ac:grpSpMkLst>
        </pc:grpChg>
        <pc:grpChg chg="del mod">
          <ac:chgData name="MIYAMOTO KAZUYUKI(宮本　和幸)" userId="22efd1ed-8aed-418a-b26c-41ee2dcdf024" providerId="ADAL" clId="{95632F7B-FFA5-437A-88C9-E58173507DAA}" dt="2025-09-12T13:34:28.007" v="982" actId="165"/>
          <ac:grpSpMkLst>
            <pc:docMk/>
            <pc:sldMk cId="230536960" sldId="256"/>
            <ac:grpSpMk id="25" creationId="{556D0927-BA57-FC90-9742-91FD7C90EADD}"/>
          </ac:grpSpMkLst>
        </pc:grpChg>
        <pc:grpChg chg="del mod">
          <ac:chgData name="MIYAMOTO KAZUYUKI(宮本　和幸)" userId="22efd1ed-8aed-418a-b26c-41ee2dcdf024" providerId="ADAL" clId="{95632F7B-FFA5-437A-88C9-E58173507DAA}" dt="2025-09-12T09:06:58.466" v="466" actId="165"/>
          <ac:grpSpMkLst>
            <pc:docMk/>
            <pc:sldMk cId="230536960" sldId="256"/>
            <ac:grpSpMk id="27" creationId="{B7734F35-0983-92B2-892A-E44566E6060E}"/>
          </ac:grpSpMkLst>
        </pc:grpChg>
        <pc:grpChg chg="add del mod">
          <ac:chgData name="MIYAMOTO KAZUYUKI(宮本　和幸)" userId="22efd1ed-8aed-418a-b26c-41ee2dcdf024" providerId="ADAL" clId="{95632F7B-FFA5-437A-88C9-E58173507DAA}" dt="2025-09-12T13:43:30.972" v="1281" actId="165"/>
          <ac:grpSpMkLst>
            <pc:docMk/>
            <pc:sldMk cId="230536960" sldId="256"/>
            <ac:grpSpMk id="43" creationId="{E27D3F20-6D0B-8997-6A96-1D48D4B620F0}"/>
          </ac:grpSpMkLst>
        </pc:grpChg>
        <pc:grpChg chg="add del mod">
          <ac:chgData name="MIYAMOTO KAZUYUKI(宮本　和幸)" userId="22efd1ed-8aed-418a-b26c-41ee2dcdf024" providerId="ADAL" clId="{95632F7B-FFA5-437A-88C9-E58173507DAA}" dt="2025-09-12T13:45:46.322" v="1348" actId="165"/>
          <ac:grpSpMkLst>
            <pc:docMk/>
            <pc:sldMk cId="230536960" sldId="256"/>
            <ac:grpSpMk id="46" creationId="{2289B098-224C-412A-1886-D97AB7DAF530}"/>
          </ac:grpSpMkLst>
        </pc:grpChg>
        <pc:grpChg chg="add del mod">
          <ac:chgData name="MIYAMOTO KAZUYUKI(宮本　和幸)" userId="22efd1ed-8aed-418a-b26c-41ee2dcdf024" providerId="ADAL" clId="{95632F7B-FFA5-437A-88C9-E58173507DAA}" dt="2025-09-12T13:44:25.092" v="1339" actId="165"/>
          <ac:grpSpMkLst>
            <pc:docMk/>
            <pc:sldMk cId="230536960" sldId="256"/>
            <ac:grpSpMk id="47" creationId="{FB37370F-8C84-AB2B-463E-ECEFA50B01A0}"/>
          </ac:grpSpMkLst>
        </pc:grpChg>
        <pc:grpChg chg="add del mod">
          <ac:chgData name="MIYAMOTO KAZUYUKI(宮本　和幸)" userId="22efd1ed-8aed-418a-b26c-41ee2dcdf024" providerId="ADAL" clId="{95632F7B-FFA5-437A-88C9-E58173507DAA}" dt="2025-09-12T13:34:28.007" v="982" actId="165"/>
          <ac:grpSpMkLst>
            <pc:docMk/>
            <pc:sldMk cId="230536960" sldId="256"/>
            <ac:grpSpMk id="54" creationId="{BF671011-D0BC-B465-3029-CE2F5073443C}"/>
          </ac:grpSpMkLst>
        </pc:grpChg>
        <pc:grpChg chg="add mod">
          <ac:chgData name="MIYAMOTO KAZUYUKI(宮本　和幸)" userId="22efd1ed-8aed-418a-b26c-41ee2dcdf024" providerId="ADAL" clId="{95632F7B-FFA5-437A-88C9-E58173507DAA}" dt="2025-09-12T13:49:02.226" v="1408" actId="1036"/>
          <ac:grpSpMkLst>
            <pc:docMk/>
            <pc:sldMk cId="230536960" sldId="256"/>
            <ac:grpSpMk id="103" creationId="{3C2990DC-3D68-7BD7-6290-2489D4999AD2}"/>
          </ac:grpSpMkLst>
        </pc:grpChg>
        <pc:grpChg chg="add mod">
          <ac:chgData name="MIYAMOTO KAZUYUKI(宮本　和幸)" userId="22efd1ed-8aed-418a-b26c-41ee2dcdf024" providerId="ADAL" clId="{95632F7B-FFA5-437A-88C9-E58173507DAA}" dt="2025-09-12T13:54:22.909" v="1469" actId="1076"/>
          <ac:grpSpMkLst>
            <pc:docMk/>
            <pc:sldMk cId="230536960" sldId="256"/>
            <ac:grpSpMk id="106" creationId="{E8A75F59-FBAD-AC48-CC28-27431891F214}"/>
          </ac:grpSpMkLst>
        </pc:grpChg>
        <pc:picChg chg="add del">
          <ac:chgData name="MIYAMOTO KAZUYUKI(宮本　和幸)" userId="22efd1ed-8aed-418a-b26c-41ee2dcdf024" providerId="ADAL" clId="{95632F7B-FFA5-437A-88C9-E58173507DAA}" dt="2025-09-12T13:47:18.602" v="1355" actId="478"/>
          <ac:picMkLst>
            <pc:docMk/>
            <pc:sldMk cId="230536960" sldId="256"/>
            <ac:picMk id="100" creationId="{644A5F15-22DE-E309-595E-3B8487C4551A}"/>
          </ac:picMkLst>
        </pc:picChg>
        <pc:picChg chg="add del">
          <ac:chgData name="MIYAMOTO KAZUYUKI(宮本　和幸)" userId="22efd1ed-8aed-418a-b26c-41ee2dcdf024" providerId="ADAL" clId="{95632F7B-FFA5-437A-88C9-E58173507DAA}" dt="2025-09-12T13:47:17.153" v="1354" actId="478"/>
          <ac:picMkLst>
            <pc:docMk/>
            <pc:sldMk cId="230536960" sldId="256"/>
            <ac:picMk id="102" creationId="{0648F8AF-B2E3-843B-5502-B269A333245C}"/>
          </ac:picMkLst>
        </pc:picChg>
        <pc:picChg chg="add del">
          <ac:chgData name="MIYAMOTO KAZUYUKI(宮本　和幸)" userId="22efd1ed-8aed-418a-b26c-41ee2dcdf024" providerId="ADAL" clId="{95632F7B-FFA5-437A-88C9-E58173507DAA}" dt="2025-09-12T13:47:15.430" v="1353" actId="478"/>
          <ac:picMkLst>
            <pc:docMk/>
            <pc:sldMk cId="230536960" sldId="256"/>
            <ac:picMk id="105" creationId="{4260EB1E-9C91-4783-E7A5-DCF6E0804244}"/>
          </ac:picMkLst>
        </pc:picChg>
        <pc:cxnChg chg="mod">
          <ac:chgData name="MIYAMOTO KAZUYUKI(宮本　和幸)" userId="22efd1ed-8aed-418a-b26c-41ee2dcdf024" providerId="ADAL" clId="{95632F7B-FFA5-437A-88C9-E58173507DAA}" dt="2025-09-12T13:52:17.202" v="1461" actId="1036"/>
          <ac:cxnSpMkLst>
            <pc:docMk/>
            <pc:sldMk cId="230536960" sldId="256"/>
            <ac:cxnSpMk id="15" creationId="{99088286-48E8-F52E-9C9B-FD913D56AD48}"/>
          </ac:cxnSpMkLst>
        </pc:cxnChg>
        <pc:cxnChg chg="del mod">
          <ac:chgData name="MIYAMOTO KAZUYUKI(宮本　和幸)" userId="22efd1ed-8aed-418a-b26c-41ee2dcdf024" providerId="ADAL" clId="{95632F7B-FFA5-437A-88C9-E58173507DAA}" dt="2025-09-12T13:41:32.768" v="1254" actId="478"/>
          <ac:cxnSpMkLst>
            <pc:docMk/>
            <pc:sldMk cId="230536960" sldId="256"/>
            <ac:cxnSpMk id="17" creationId="{80AA35FD-C783-F76B-C28C-1E26CD2D5C8A}"/>
          </ac:cxnSpMkLst>
        </pc:cxnChg>
        <pc:cxnChg chg="del mod">
          <ac:chgData name="MIYAMOTO KAZUYUKI(宮本　和幸)" userId="22efd1ed-8aed-418a-b26c-41ee2dcdf024" providerId="ADAL" clId="{95632F7B-FFA5-437A-88C9-E58173507DAA}" dt="2025-09-12T13:41:34.999" v="1255" actId="478"/>
          <ac:cxnSpMkLst>
            <pc:docMk/>
            <pc:sldMk cId="230536960" sldId="256"/>
            <ac:cxnSpMk id="26" creationId="{2A4FC157-5F07-49BE-6DF3-67DA1313372E}"/>
          </ac:cxnSpMkLst>
        </pc:cxnChg>
        <pc:cxnChg chg="add mod">
          <ac:chgData name="MIYAMOTO KAZUYUKI(宮本　和幸)" userId="22efd1ed-8aed-418a-b26c-41ee2dcdf024" providerId="ADAL" clId="{95632F7B-FFA5-437A-88C9-E58173507DAA}" dt="2025-09-12T08:45:02.655" v="105"/>
          <ac:cxnSpMkLst>
            <pc:docMk/>
            <pc:sldMk cId="230536960" sldId="256"/>
            <ac:cxnSpMk id="30" creationId="{80AA35FD-C783-F76B-C28C-1E26CD2D5C8A}"/>
          </ac:cxnSpMkLst>
        </pc:cxnChg>
        <pc:cxnChg chg="mod ord">
          <ac:chgData name="MIYAMOTO KAZUYUKI(宮本　和幸)" userId="22efd1ed-8aed-418a-b26c-41ee2dcdf024" providerId="ADAL" clId="{95632F7B-FFA5-437A-88C9-E58173507DAA}" dt="2025-09-12T13:59:06.692" v="1511" actId="166"/>
          <ac:cxnSpMkLst>
            <pc:docMk/>
            <pc:sldMk cId="230536960" sldId="256"/>
            <ac:cxnSpMk id="31" creationId="{DA831BA0-6543-FC3D-A54A-4C4604A10DDB}"/>
          </ac:cxnSpMkLst>
        </pc:cxnChg>
        <pc:cxnChg chg="del mod">
          <ac:chgData name="MIYAMOTO KAZUYUKI(宮本　和幸)" userId="22efd1ed-8aed-418a-b26c-41ee2dcdf024" providerId="ADAL" clId="{95632F7B-FFA5-437A-88C9-E58173507DAA}" dt="2025-09-12T09:38:32.454" v="573" actId="478"/>
          <ac:cxnSpMkLst>
            <pc:docMk/>
            <pc:sldMk cId="230536960" sldId="256"/>
            <ac:cxnSpMk id="34" creationId="{D2D4C4E5-400D-5069-3925-60B4BAABE446}"/>
          </ac:cxnSpMkLst>
        </pc:cxnChg>
        <pc:cxnChg chg="del mod">
          <ac:chgData name="MIYAMOTO KAZUYUKI(宮本　和幸)" userId="22efd1ed-8aed-418a-b26c-41ee2dcdf024" providerId="ADAL" clId="{95632F7B-FFA5-437A-88C9-E58173507DAA}" dt="2025-09-12T09:48:39.637" v="658" actId="478"/>
          <ac:cxnSpMkLst>
            <pc:docMk/>
            <pc:sldMk cId="230536960" sldId="256"/>
            <ac:cxnSpMk id="42" creationId="{F7B50938-A38E-7490-E247-50D6FEB4BB24}"/>
          </ac:cxnSpMkLst>
        </pc:cxnChg>
        <pc:cxnChg chg="mod">
          <ac:chgData name="MIYAMOTO KAZUYUKI(宮本　和幸)" userId="22efd1ed-8aed-418a-b26c-41ee2dcdf024" providerId="ADAL" clId="{95632F7B-FFA5-437A-88C9-E58173507DAA}" dt="2025-09-12T13:56:38.947" v="1500" actId="692"/>
          <ac:cxnSpMkLst>
            <pc:docMk/>
            <pc:sldMk cId="230536960" sldId="256"/>
            <ac:cxnSpMk id="48" creationId="{B5A6E89D-6760-023B-0603-8438C746FF2F}"/>
          </ac:cxnSpMkLst>
        </pc:cxnChg>
        <pc:cxnChg chg="add del mod">
          <ac:chgData name="MIYAMOTO KAZUYUKI(宮本　和幸)" userId="22efd1ed-8aed-418a-b26c-41ee2dcdf024" providerId="ADAL" clId="{95632F7B-FFA5-437A-88C9-E58173507DAA}" dt="2025-09-12T13:43:50.768" v="1293" actId="478"/>
          <ac:cxnSpMkLst>
            <pc:docMk/>
            <pc:sldMk cId="230536960" sldId="256"/>
            <ac:cxnSpMk id="57" creationId="{C28AAF77-A5C9-F598-1416-2CD7136D6961}"/>
          </ac:cxnSpMkLst>
        </pc:cxnChg>
        <pc:cxnChg chg="add mod ord">
          <ac:chgData name="MIYAMOTO KAZUYUKI(宮本　和幸)" userId="22efd1ed-8aed-418a-b26c-41ee2dcdf024" providerId="ADAL" clId="{95632F7B-FFA5-437A-88C9-E58173507DAA}" dt="2025-09-12T13:56:06.304" v="1499" actId="1036"/>
          <ac:cxnSpMkLst>
            <pc:docMk/>
            <pc:sldMk cId="230536960" sldId="256"/>
            <ac:cxnSpMk id="61" creationId="{0D3746AB-9BB1-0B64-BC69-308E8B96EF44}"/>
          </ac:cxnSpMkLst>
        </pc:cxnChg>
        <pc:cxnChg chg="add mod">
          <ac:chgData name="MIYAMOTO KAZUYUKI(宮本　和幸)" userId="22efd1ed-8aed-418a-b26c-41ee2dcdf024" providerId="ADAL" clId="{95632F7B-FFA5-437A-88C9-E58173507DAA}" dt="2025-09-12T09:47:25.839" v="647"/>
          <ac:cxnSpMkLst>
            <pc:docMk/>
            <pc:sldMk cId="230536960" sldId="256"/>
            <ac:cxnSpMk id="72" creationId="{14F0E6B4-D63F-D7DA-5F0A-79DDF33843D9}"/>
          </ac:cxnSpMkLst>
        </pc:cxnChg>
        <pc:cxnChg chg="add mod">
          <ac:chgData name="MIYAMOTO KAZUYUKI(宮本　和幸)" userId="22efd1ed-8aed-418a-b26c-41ee2dcdf024" providerId="ADAL" clId="{95632F7B-FFA5-437A-88C9-E58173507DAA}" dt="2025-09-12T09:47:31.094" v="648"/>
          <ac:cxnSpMkLst>
            <pc:docMk/>
            <pc:sldMk cId="230536960" sldId="256"/>
            <ac:cxnSpMk id="73" creationId="{5D729E5A-4798-5164-C731-C8AE37378739}"/>
          </ac:cxnSpMkLst>
        </pc:cxnChg>
        <pc:cxnChg chg="add mod">
          <ac:chgData name="MIYAMOTO KAZUYUKI(宮本　和幸)" userId="22efd1ed-8aed-418a-b26c-41ee2dcdf024" providerId="ADAL" clId="{95632F7B-FFA5-437A-88C9-E58173507DAA}" dt="2025-09-12T13:57:21.535" v="1504" actId="692"/>
          <ac:cxnSpMkLst>
            <pc:docMk/>
            <pc:sldMk cId="230536960" sldId="256"/>
            <ac:cxnSpMk id="76" creationId="{C7AA8D35-5E30-44A8-4F9F-E05CD00E9B0C}"/>
          </ac:cxnSpMkLst>
        </pc:cxnChg>
        <pc:cxnChg chg="add mod">
          <ac:chgData name="MIYAMOTO KAZUYUKI(宮本　和幸)" userId="22efd1ed-8aed-418a-b26c-41ee2dcdf024" providerId="ADAL" clId="{95632F7B-FFA5-437A-88C9-E58173507DAA}" dt="2025-09-12T13:54:22.909" v="1469" actId="1076"/>
          <ac:cxnSpMkLst>
            <pc:docMk/>
            <pc:sldMk cId="230536960" sldId="256"/>
            <ac:cxnSpMk id="88" creationId="{DDC01140-4B06-EB25-23B9-15266475B651}"/>
          </ac:cxnSpMkLst>
        </pc:cxnChg>
        <pc:cxnChg chg="add mod">
          <ac:chgData name="MIYAMOTO KAZUYUKI(宮本　和幸)" userId="22efd1ed-8aed-418a-b26c-41ee2dcdf024" providerId="ADAL" clId="{95632F7B-FFA5-437A-88C9-E58173507DAA}" dt="2025-09-12T13:58:01.723" v="1510" actId="14100"/>
          <ac:cxnSpMkLst>
            <pc:docMk/>
            <pc:sldMk cId="230536960" sldId="256"/>
            <ac:cxnSpMk id="107" creationId="{E61A5727-F486-5E72-EEA2-9B8118B46DE1}"/>
          </ac:cxnSpMkLst>
        </pc:cxnChg>
        <pc:cxnChg chg="add mod">
          <ac:chgData name="MIYAMOTO KAZUYUKI(宮本　和幸)" userId="22efd1ed-8aed-418a-b26c-41ee2dcdf024" providerId="ADAL" clId="{95632F7B-FFA5-437A-88C9-E58173507DAA}" dt="2025-09-12T14:00:46.285" v="1526"/>
          <ac:cxnSpMkLst>
            <pc:docMk/>
            <pc:sldMk cId="230536960" sldId="256"/>
            <ac:cxnSpMk id="110" creationId="{C6B26273-B628-C86E-7681-12F47B86161D}"/>
          </ac:cxnSpMkLst>
        </pc:cxnChg>
        <pc:cxnChg chg="add mod">
          <ac:chgData name="MIYAMOTO KAZUYUKI(宮本　和幸)" userId="22efd1ed-8aed-418a-b26c-41ee2dcdf024" providerId="ADAL" clId="{95632F7B-FFA5-437A-88C9-E58173507DAA}" dt="2025-09-12T14:01:44.019" v="1544" actId="14100"/>
          <ac:cxnSpMkLst>
            <pc:docMk/>
            <pc:sldMk cId="230536960" sldId="256"/>
            <ac:cxnSpMk id="111" creationId="{144B8E35-207A-6804-6939-C503E982C2BA}"/>
          </ac:cxnSpMkLst>
        </pc:cxnChg>
      </pc:sldChg>
      <pc:sldChg chg="addSp delSp modSp new mod ord">
        <pc:chgData name="MIYAMOTO KAZUYUKI(宮本　和幸)" userId="22efd1ed-8aed-418a-b26c-41ee2dcdf024" providerId="ADAL" clId="{95632F7B-FFA5-437A-88C9-E58173507DAA}" dt="2025-08-26T07:37:22.533" v="6"/>
        <pc:sldMkLst>
          <pc:docMk/>
          <pc:sldMk cId="1512352172" sldId="257"/>
        </pc:sldMkLst>
        <pc:spChg chg="mod">
          <ac:chgData name="MIYAMOTO KAZUYUKI(宮本　和幸)" userId="22efd1ed-8aed-418a-b26c-41ee2dcdf024" providerId="ADAL" clId="{95632F7B-FFA5-437A-88C9-E58173507DAA}" dt="2025-08-26T07:36:54.977" v="4"/>
          <ac:spMkLst>
            <pc:docMk/>
            <pc:sldMk cId="1512352172" sldId="257"/>
            <ac:spMk id="29" creationId="{6F9D090F-D28B-0017-A239-9A1B3A84A0E2}"/>
          </ac:spMkLst>
        </pc:spChg>
        <pc:spChg chg="mod">
          <ac:chgData name="MIYAMOTO KAZUYUKI(宮本　和幸)" userId="22efd1ed-8aed-418a-b26c-41ee2dcdf024" providerId="ADAL" clId="{95632F7B-FFA5-437A-88C9-E58173507DAA}" dt="2025-08-26T07:36:54.977" v="4"/>
          <ac:spMkLst>
            <pc:docMk/>
            <pc:sldMk cId="1512352172" sldId="257"/>
            <ac:spMk id="32" creationId="{01490526-51D0-6F01-A412-94FFB16FA73B}"/>
          </ac:spMkLst>
        </pc:spChg>
        <pc:spChg chg="mod">
          <ac:chgData name="MIYAMOTO KAZUYUKI(宮本　和幸)" userId="22efd1ed-8aed-418a-b26c-41ee2dcdf024" providerId="ADAL" clId="{95632F7B-FFA5-437A-88C9-E58173507DAA}" dt="2025-08-26T07:36:54.977" v="4"/>
          <ac:spMkLst>
            <pc:docMk/>
            <pc:sldMk cId="1512352172" sldId="257"/>
            <ac:spMk id="35" creationId="{F1C1F212-7131-0454-C37A-907F4897BEF5}"/>
          </ac:spMkLst>
        </pc:spChg>
        <pc:spChg chg="mod">
          <ac:chgData name="MIYAMOTO KAZUYUKI(宮本　和幸)" userId="22efd1ed-8aed-418a-b26c-41ee2dcdf024" providerId="ADAL" clId="{95632F7B-FFA5-437A-88C9-E58173507DAA}" dt="2025-08-26T07:36:54.977" v="4"/>
          <ac:spMkLst>
            <pc:docMk/>
            <pc:sldMk cId="1512352172" sldId="257"/>
            <ac:spMk id="37" creationId="{29F7BAFE-D624-6CF1-798F-EF3C0C98BA75}"/>
          </ac:spMkLst>
        </pc:spChg>
        <pc:spChg chg="mod">
          <ac:chgData name="MIYAMOTO KAZUYUKI(宮本　和幸)" userId="22efd1ed-8aed-418a-b26c-41ee2dcdf024" providerId="ADAL" clId="{95632F7B-FFA5-437A-88C9-E58173507DAA}" dt="2025-08-26T07:36:54.977" v="4"/>
          <ac:spMkLst>
            <pc:docMk/>
            <pc:sldMk cId="1512352172" sldId="257"/>
            <ac:spMk id="38" creationId="{16522C86-5D71-FBDE-71DC-4E30AE497642}"/>
          </ac:spMkLst>
        </pc:spChg>
        <pc:grpChg chg="add mod">
          <ac:chgData name="MIYAMOTO KAZUYUKI(宮本　和幸)" userId="22efd1ed-8aed-418a-b26c-41ee2dcdf024" providerId="ADAL" clId="{95632F7B-FFA5-437A-88C9-E58173507DAA}" dt="2025-08-26T07:36:54.977" v="4"/>
          <ac:grpSpMkLst>
            <pc:docMk/>
            <pc:sldMk cId="1512352172" sldId="257"/>
            <ac:grpSpMk id="28" creationId="{66BD09D5-9F9B-4A3B-E809-C995BFDFB26F}"/>
          </ac:grpSpMkLst>
        </pc:grpChg>
        <pc:grpChg chg="mod">
          <ac:chgData name="MIYAMOTO KAZUYUKI(宮本　和幸)" userId="22efd1ed-8aed-418a-b26c-41ee2dcdf024" providerId="ADAL" clId="{95632F7B-FFA5-437A-88C9-E58173507DAA}" dt="2025-08-26T07:36:54.977" v="4"/>
          <ac:grpSpMkLst>
            <pc:docMk/>
            <pc:sldMk cId="1512352172" sldId="257"/>
            <ac:grpSpMk id="36" creationId="{1417B270-9F15-153B-4FAE-7ED07B3C6A0A}"/>
          </ac:grpSpMkLst>
        </pc:grpChg>
        <pc:picChg chg="mod">
          <ac:chgData name="MIYAMOTO KAZUYUKI(宮本　和幸)" userId="22efd1ed-8aed-418a-b26c-41ee2dcdf024" providerId="ADAL" clId="{95632F7B-FFA5-437A-88C9-E58173507DAA}" dt="2025-08-26T07:36:54.977" v="4"/>
          <ac:picMkLst>
            <pc:docMk/>
            <pc:sldMk cId="1512352172" sldId="257"/>
            <ac:picMk id="30" creationId="{556503CA-6770-B50D-955C-3E2DA14A9589}"/>
          </ac:picMkLst>
        </pc:picChg>
        <pc:picChg chg="mod">
          <ac:chgData name="MIYAMOTO KAZUYUKI(宮本　和幸)" userId="22efd1ed-8aed-418a-b26c-41ee2dcdf024" providerId="ADAL" clId="{95632F7B-FFA5-437A-88C9-E58173507DAA}" dt="2025-08-26T07:36:54.977" v="4"/>
          <ac:picMkLst>
            <pc:docMk/>
            <pc:sldMk cId="1512352172" sldId="257"/>
            <ac:picMk id="31" creationId="{9FCCBD19-DE33-5C59-1198-B081A98F8D73}"/>
          </ac:picMkLst>
        </pc:picChg>
        <pc:picChg chg="mod">
          <ac:chgData name="MIYAMOTO KAZUYUKI(宮本　和幸)" userId="22efd1ed-8aed-418a-b26c-41ee2dcdf024" providerId="ADAL" clId="{95632F7B-FFA5-437A-88C9-E58173507DAA}" dt="2025-08-26T07:36:54.977" v="4"/>
          <ac:picMkLst>
            <pc:docMk/>
            <pc:sldMk cId="1512352172" sldId="257"/>
            <ac:picMk id="33" creationId="{84560BCD-DF0E-6C7E-35BA-F4CC3BBAEDB3}"/>
          </ac:picMkLst>
        </pc:picChg>
        <pc:picChg chg="mod">
          <ac:chgData name="MIYAMOTO KAZUYUKI(宮本　和幸)" userId="22efd1ed-8aed-418a-b26c-41ee2dcdf024" providerId="ADAL" clId="{95632F7B-FFA5-437A-88C9-E58173507DAA}" dt="2025-08-26T07:36:54.977" v="4"/>
          <ac:picMkLst>
            <pc:docMk/>
            <pc:sldMk cId="1512352172" sldId="257"/>
            <ac:picMk id="34" creationId="{6A60DB60-A571-C275-C2AB-E43D6FE842F6}"/>
          </ac:picMkLst>
        </pc:picChg>
        <pc:picChg chg="mod">
          <ac:chgData name="MIYAMOTO KAZUYUKI(宮本　和幸)" userId="22efd1ed-8aed-418a-b26c-41ee2dcdf024" providerId="ADAL" clId="{95632F7B-FFA5-437A-88C9-E58173507DAA}" dt="2025-08-26T07:36:54.977" v="4"/>
          <ac:picMkLst>
            <pc:docMk/>
            <pc:sldMk cId="1512352172" sldId="257"/>
            <ac:picMk id="39" creationId="{7FAD9654-4749-3D8C-20C5-D9335B6B8B73}"/>
          </ac:picMkLst>
        </pc:picChg>
      </pc:sldChg>
      <pc:sldChg chg="addSp delSp modSp add del mod">
        <pc:chgData name="MIYAMOTO KAZUYUKI(宮本　和幸)" userId="22efd1ed-8aed-418a-b26c-41ee2dcdf024" providerId="ADAL" clId="{95632F7B-FFA5-437A-88C9-E58173507DAA}" dt="2025-09-16T07:59:13.058" v="3117" actId="47"/>
        <pc:sldMkLst>
          <pc:docMk/>
          <pc:sldMk cId="165116564" sldId="258"/>
        </pc:sldMkLst>
        <pc:spChg chg="add del mod topLvl">
          <ac:chgData name="MIYAMOTO KAZUYUKI(宮本　和幸)" userId="22efd1ed-8aed-418a-b26c-41ee2dcdf024" providerId="ADAL" clId="{95632F7B-FFA5-437A-88C9-E58173507DAA}" dt="2025-09-16T07:24:20.153" v="2699" actId="21"/>
          <ac:spMkLst>
            <pc:docMk/>
            <pc:sldMk cId="165116564" sldId="258"/>
            <ac:spMk id="3" creationId="{AB9C5871-574F-80C7-EC65-91A546C7A49C}"/>
          </ac:spMkLst>
        </pc:spChg>
        <pc:spChg chg="mod topLvl">
          <ac:chgData name="MIYAMOTO KAZUYUKI(宮本　和幸)" userId="22efd1ed-8aed-418a-b26c-41ee2dcdf024" providerId="ADAL" clId="{95632F7B-FFA5-437A-88C9-E58173507DAA}" dt="2025-09-16T06:49:35.453" v="1601" actId="164"/>
          <ac:spMkLst>
            <pc:docMk/>
            <pc:sldMk cId="165116564" sldId="258"/>
            <ac:spMk id="4" creationId="{F1B1E509-4503-F711-7695-3511E90E33F2}"/>
          </ac:spMkLst>
        </pc:spChg>
        <pc:spChg chg="mod">
          <ac:chgData name="MIYAMOTO KAZUYUKI(宮本　和幸)" userId="22efd1ed-8aed-418a-b26c-41ee2dcdf024" providerId="ADAL" clId="{95632F7B-FFA5-437A-88C9-E58173507DAA}" dt="2025-09-16T06:58:41.608" v="1868" actId="14100"/>
          <ac:spMkLst>
            <pc:docMk/>
            <pc:sldMk cId="165116564" sldId="258"/>
            <ac:spMk id="5" creationId="{8B8F45AD-B088-ED04-82B3-8E9EE0E74446}"/>
          </ac:spMkLst>
        </pc:spChg>
        <pc:spChg chg="ord">
          <ac:chgData name="MIYAMOTO KAZUYUKI(宮本　和幸)" userId="22efd1ed-8aed-418a-b26c-41ee2dcdf024" providerId="ADAL" clId="{95632F7B-FFA5-437A-88C9-E58173507DAA}" dt="2025-09-16T06:50:18.682" v="1666" actId="166"/>
          <ac:spMkLst>
            <pc:docMk/>
            <pc:sldMk cId="165116564" sldId="258"/>
            <ac:spMk id="11" creationId="{8C3EFAB1-27D9-96D4-F6E7-E1261ADB9876}"/>
          </ac:spMkLst>
        </pc:spChg>
        <pc:spChg chg="mod ord">
          <ac:chgData name="MIYAMOTO KAZUYUKI(宮本　和幸)" userId="22efd1ed-8aed-418a-b26c-41ee2dcdf024" providerId="ADAL" clId="{95632F7B-FFA5-437A-88C9-E58173507DAA}" dt="2025-09-16T06:48:27.625" v="1591" actId="1036"/>
          <ac:spMkLst>
            <pc:docMk/>
            <pc:sldMk cId="165116564" sldId="258"/>
            <ac:spMk id="13" creationId="{DE6FF593-7D4A-6011-74D9-0881D9957E25}"/>
          </ac:spMkLst>
        </pc:spChg>
        <pc:spChg chg="mod">
          <ac:chgData name="MIYAMOTO KAZUYUKI(宮本　和幸)" userId="22efd1ed-8aed-418a-b26c-41ee2dcdf024" providerId="ADAL" clId="{95632F7B-FFA5-437A-88C9-E58173507DAA}" dt="2025-09-16T06:49:50.461" v="1639" actId="14100"/>
          <ac:spMkLst>
            <pc:docMk/>
            <pc:sldMk cId="165116564" sldId="258"/>
            <ac:spMk id="14" creationId="{FFFF3926-A104-57B3-B42A-D6B37F23E689}"/>
          </ac:spMkLst>
        </pc:spChg>
        <pc:spChg chg="mod">
          <ac:chgData name="MIYAMOTO KAZUYUKI(宮本　和幸)" userId="22efd1ed-8aed-418a-b26c-41ee2dcdf024" providerId="ADAL" clId="{95632F7B-FFA5-437A-88C9-E58173507DAA}" dt="2025-09-16T06:58:41.608" v="1868" actId="14100"/>
          <ac:spMkLst>
            <pc:docMk/>
            <pc:sldMk cId="165116564" sldId="258"/>
            <ac:spMk id="20" creationId="{8BA2CBAA-F605-54B0-2265-4EA0710A0AFB}"/>
          </ac:spMkLst>
        </pc:spChg>
        <pc:spChg chg="add mod">
          <ac:chgData name="MIYAMOTO KAZUYUKI(宮本　和幸)" userId="22efd1ed-8aed-418a-b26c-41ee2dcdf024" providerId="ADAL" clId="{95632F7B-FFA5-437A-88C9-E58173507DAA}" dt="2025-09-16T07:01:35.613" v="2114" actId="20577"/>
          <ac:spMkLst>
            <pc:docMk/>
            <pc:sldMk cId="165116564" sldId="258"/>
            <ac:spMk id="27" creationId="{D0DB7E1C-D6CD-6301-762D-960430E84E9A}"/>
          </ac:spMkLst>
        </pc:spChg>
        <pc:spChg chg="add mod">
          <ac:chgData name="MIYAMOTO KAZUYUKI(宮本　和幸)" userId="22efd1ed-8aed-418a-b26c-41ee2dcdf024" providerId="ADAL" clId="{95632F7B-FFA5-437A-88C9-E58173507DAA}" dt="2025-09-16T07:03:37.379" v="2223" actId="1035"/>
          <ac:spMkLst>
            <pc:docMk/>
            <pc:sldMk cId="165116564" sldId="258"/>
            <ac:spMk id="28" creationId="{CCD1E42E-235F-64D4-AB0E-F4913E4CF067}"/>
          </ac:spMkLst>
        </pc:spChg>
        <pc:spChg chg="mod topLvl">
          <ac:chgData name="MIYAMOTO KAZUYUKI(宮本　和幸)" userId="22efd1ed-8aed-418a-b26c-41ee2dcdf024" providerId="ADAL" clId="{95632F7B-FFA5-437A-88C9-E58173507DAA}" dt="2025-09-16T06:49:35.453" v="1601" actId="164"/>
          <ac:spMkLst>
            <pc:docMk/>
            <pc:sldMk cId="165116564" sldId="258"/>
            <ac:spMk id="32" creationId="{3B984230-F96D-3953-0A78-F579D64FE7E2}"/>
          </ac:spMkLst>
        </pc:spChg>
        <pc:spChg chg="mod">
          <ac:chgData name="MIYAMOTO KAZUYUKI(宮本　和幸)" userId="22efd1ed-8aed-418a-b26c-41ee2dcdf024" providerId="ADAL" clId="{95632F7B-FFA5-437A-88C9-E58173507DAA}" dt="2025-09-16T06:53:16.048" v="1699" actId="1037"/>
          <ac:spMkLst>
            <pc:docMk/>
            <pc:sldMk cId="165116564" sldId="258"/>
            <ac:spMk id="39" creationId="{BFA23318-9459-EFF0-13FA-5922B1F33698}"/>
          </ac:spMkLst>
        </pc:spChg>
        <pc:spChg chg="mod">
          <ac:chgData name="MIYAMOTO KAZUYUKI(宮本　和幸)" userId="22efd1ed-8aed-418a-b26c-41ee2dcdf024" providerId="ADAL" clId="{95632F7B-FFA5-437A-88C9-E58173507DAA}" dt="2025-09-16T07:00:03.568" v="2048" actId="1035"/>
          <ac:spMkLst>
            <pc:docMk/>
            <pc:sldMk cId="165116564" sldId="258"/>
            <ac:spMk id="40" creationId="{A4A9E68F-69D6-9FCD-6D52-04ED394DA0FB}"/>
          </ac:spMkLst>
        </pc:spChg>
        <pc:spChg chg="mod ord">
          <ac:chgData name="MIYAMOTO KAZUYUKI(宮本　和幸)" userId="22efd1ed-8aed-418a-b26c-41ee2dcdf024" providerId="ADAL" clId="{95632F7B-FFA5-437A-88C9-E58173507DAA}" dt="2025-09-16T06:48:27.625" v="1591" actId="1036"/>
          <ac:spMkLst>
            <pc:docMk/>
            <pc:sldMk cId="165116564" sldId="258"/>
            <ac:spMk id="45" creationId="{5D3BD5FB-B52A-F0E3-A653-CB043110C6E8}"/>
          </ac:spMkLst>
        </pc:spChg>
        <pc:spChg chg="mod topLvl">
          <ac:chgData name="MIYAMOTO KAZUYUKI(宮本　和幸)" userId="22efd1ed-8aed-418a-b26c-41ee2dcdf024" providerId="ADAL" clId="{95632F7B-FFA5-437A-88C9-E58173507DAA}" dt="2025-09-16T06:57:15.086" v="1792" actId="164"/>
          <ac:spMkLst>
            <pc:docMk/>
            <pc:sldMk cId="165116564" sldId="258"/>
            <ac:spMk id="49" creationId="{26912F61-1D72-3F9D-3E1F-6EE27E7E1D22}"/>
          </ac:spMkLst>
        </pc:spChg>
        <pc:spChg chg="mod topLvl">
          <ac:chgData name="MIYAMOTO KAZUYUKI(宮本　和幸)" userId="22efd1ed-8aed-418a-b26c-41ee2dcdf024" providerId="ADAL" clId="{95632F7B-FFA5-437A-88C9-E58173507DAA}" dt="2025-09-16T06:57:15.086" v="1792" actId="164"/>
          <ac:spMkLst>
            <pc:docMk/>
            <pc:sldMk cId="165116564" sldId="258"/>
            <ac:spMk id="50" creationId="{8889C28D-E898-1816-D0C2-4E9A41BE05E7}"/>
          </ac:spMkLst>
        </pc:spChg>
        <pc:spChg chg="mod">
          <ac:chgData name="MIYAMOTO KAZUYUKI(宮本　和幸)" userId="22efd1ed-8aed-418a-b26c-41ee2dcdf024" providerId="ADAL" clId="{95632F7B-FFA5-437A-88C9-E58173507DAA}" dt="2025-09-16T07:00:13.555" v="2049" actId="14100"/>
          <ac:spMkLst>
            <pc:docMk/>
            <pc:sldMk cId="165116564" sldId="258"/>
            <ac:spMk id="51" creationId="{ABEB3093-FA65-6508-2605-D0BC3C4DD80A}"/>
          </ac:spMkLst>
        </pc:spChg>
        <pc:spChg chg="add del mod topLvl">
          <ac:chgData name="MIYAMOTO KAZUYUKI(宮本　和幸)" userId="22efd1ed-8aed-418a-b26c-41ee2dcdf024" providerId="ADAL" clId="{95632F7B-FFA5-437A-88C9-E58173507DAA}" dt="2025-09-16T07:24:20.153" v="2699" actId="21"/>
          <ac:spMkLst>
            <pc:docMk/>
            <pc:sldMk cId="165116564" sldId="258"/>
            <ac:spMk id="52" creationId="{E04B2DCF-90F2-23A9-1E52-600600C2ADB5}"/>
          </ac:spMkLst>
        </pc:spChg>
        <pc:spChg chg="mod">
          <ac:chgData name="MIYAMOTO KAZUYUKI(宮本　和幸)" userId="22efd1ed-8aed-418a-b26c-41ee2dcdf024" providerId="ADAL" clId="{95632F7B-FFA5-437A-88C9-E58173507DAA}" dt="2025-09-16T07:18:31.298" v="2592" actId="20577"/>
          <ac:spMkLst>
            <pc:docMk/>
            <pc:sldMk cId="165116564" sldId="258"/>
            <ac:spMk id="55" creationId="{ECF9AD87-EF82-E3D7-1655-C7DAF7BAE448}"/>
          </ac:spMkLst>
        </pc:spChg>
        <pc:spChg chg="mod">
          <ac:chgData name="MIYAMOTO KAZUYUKI(宮本　和幸)" userId="22efd1ed-8aed-418a-b26c-41ee2dcdf024" providerId="ADAL" clId="{95632F7B-FFA5-437A-88C9-E58173507DAA}" dt="2025-09-16T07:00:03.568" v="2048" actId="1035"/>
          <ac:spMkLst>
            <pc:docMk/>
            <pc:sldMk cId="165116564" sldId="258"/>
            <ac:spMk id="60" creationId="{8C1F55A0-081A-EA18-D5EA-FBD279EFF98A}"/>
          </ac:spMkLst>
        </pc:spChg>
        <pc:spChg chg="mod">
          <ac:chgData name="MIYAMOTO KAZUYUKI(宮本　和幸)" userId="22efd1ed-8aed-418a-b26c-41ee2dcdf024" providerId="ADAL" clId="{95632F7B-FFA5-437A-88C9-E58173507DAA}" dt="2025-09-16T07:00:03.568" v="2048" actId="1035"/>
          <ac:spMkLst>
            <pc:docMk/>
            <pc:sldMk cId="165116564" sldId="258"/>
            <ac:spMk id="74" creationId="{5C4A32EB-C5B8-1A4C-FD42-A47A75007A61}"/>
          </ac:spMkLst>
        </pc:spChg>
        <pc:spChg chg="mod">
          <ac:chgData name="MIYAMOTO KAZUYUKI(宮本　和幸)" userId="22efd1ed-8aed-418a-b26c-41ee2dcdf024" providerId="ADAL" clId="{95632F7B-FFA5-437A-88C9-E58173507DAA}" dt="2025-09-16T07:03:09.483" v="2170" actId="1036"/>
          <ac:spMkLst>
            <pc:docMk/>
            <pc:sldMk cId="165116564" sldId="258"/>
            <ac:spMk id="83" creationId="{C886B582-9B52-F141-20C0-2155083B9BF6}"/>
          </ac:spMkLst>
        </pc:spChg>
        <pc:spChg chg="mod">
          <ac:chgData name="MIYAMOTO KAZUYUKI(宮本　和幸)" userId="22efd1ed-8aed-418a-b26c-41ee2dcdf024" providerId="ADAL" clId="{95632F7B-FFA5-437A-88C9-E58173507DAA}" dt="2025-09-16T07:03:09.483" v="2170" actId="1036"/>
          <ac:spMkLst>
            <pc:docMk/>
            <pc:sldMk cId="165116564" sldId="258"/>
            <ac:spMk id="85" creationId="{151025EB-2C51-F1A0-E6AE-74DA3252C188}"/>
          </ac:spMkLst>
        </pc:spChg>
        <pc:spChg chg="mod">
          <ac:chgData name="MIYAMOTO KAZUYUKI(宮本　和幸)" userId="22efd1ed-8aed-418a-b26c-41ee2dcdf024" providerId="ADAL" clId="{95632F7B-FFA5-437A-88C9-E58173507DAA}" dt="2025-09-16T07:18:35.433" v="2602" actId="20577"/>
          <ac:spMkLst>
            <pc:docMk/>
            <pc:sldMk cId="165116564" sldId="258"/>
            <ac:spMk id="93" creationId="{E7D8C22A-0E72-C383-6262-5CBE67A9E563}"/>
          </ac:spMkLst>
        </pc:spChg>
        <pc:spChg chg="mod ord">
          <ac:chgData name="MIYAMOTO KAZUYUKI(宮本　和幸)" userId="22efd1ed-8aed-418a-b26c-41ee2dcdf024" providerId="ADAL" clId="{95632F7B-FFA5-437A-88C9-E58173507DAA}" dt="2025-09-16T07:03:53.024" v="2238" actId="1036"/>
          <ac:spMkLst>
            <pc:docMk/>
            <pc:sldMk cId="165116564" sldId="258"/>
            <ac:spMk id="97" creationId="{96160E76-19D8-E90D-9BCD-EB7BA92FD9CB}"/>
          </ac:spMkLst>
        </pc:spChg>
        <pc:spChg chg="mod">
          <ac:chgData name="MIYAMOTO KAZUYUKI(宮本　和幸)" userId="22efd1ed-8aed-418a-b26c-41ee2dcdf024" providerId="ADAL" clId="{95632F7B-FFA5-437A-88C9-E58173507DAA}" dt="2025-09-16T06:56:34.167" v="1778" actId="1076"/>
          <ac:spMkLst>
            <pc:docMk/>
            <pc:sldMk cId="165116564" sldId="258"/>
            <ac:spMk id="112" creationId="{4F6267EB-1A55-A4B1-3AD8-16DBD4857D9D}"/>
          </ac:spMkLst>
        </pc:spChg>
        <pc:grpChg chg="add mod">
          <ac:chgData name="MIYAMOTO KAZUYUKI(宮本　和幸)" userId="22efd1ed-8aed-418a-b26c-41ee2dcdf024" providerId="ADAL" clId="{95632F7B-FFA5-437A-88C9-E58173507DAA}" dt="2025-09-16T06:59:51.252" v="2010" actId="1037"/>
          <ac:grpSpMkLst>
            <pc:docMk/>
            <pc:sldMk cId="165116564" sldId="258"/>
            <ac:grpSpMk id="18" creationId="{39E1B10A-2412-A49A-57BD-3545BAE62EEE}"/>
          </ac:grpSpMkLst>
        </pc:grpChg>
        <pc:grpChg chg="add mod">
          <ac:chgData name="MIYAMOTO KAZUYUKI(宮本　和幸)" userId="22efd1ed-8aed-418a-b26c-41ee2dcdf024" providerId="ADAL" clId="{95632F7B-FFA5-437A-88C9-E58173507DAA}" dt="2025-09-16T06:59:38.429" v="1984" actId="1037"/>
          <ac:grpSpMkLst>
            <pc:docMk/>
            <pc:sldMk cId="165116564" sldId="258"/>
            <ac:grpSpMk id="25" creationId="{96273DCC-01F9-0298-BF98-CF2B56114C19}"/>
          </ac:grpSpMkLst>
        </pc:grpChg>
        <pc:grpChg chg="del">
          <ac:chgData name="MIYAMOTO KAZUYUKI(宮本　和幸)" userId="22efd1ed-8aed-418a-b26c-41ee2dcdf024" providerId="ADAL" clId="{95632F7B-FFA5-437A-88C9-E58173507DAA}" dt="2025-09-16T06:36:18.662" v="1552" actId="165"/>
          <ac:grpSpMkLst>
            <pc:docMk/>
            <pc:sldMk cId="165116564" sldId="258"/>
            <ac:grpSpMk id="103" creationId="{3C2990DC-3D68-7BD7-6290-2489D4999AD2}"/>
          </ac:grpSpMkLst>
        </pc:grpChg>
        <pc:grpChg chg="del">
          <ac:chgData name="MIYAMOTO KAZUYUKI(宮本　和幸)" userId="22efd1ed-8aed-418a-b26c-41ee2dcdf024" providerId="ADAL" clId="{95632F7B-FFA5-437A-88C9-E58173507DAA}" dt="2025-09-16T06:35:24.748" v="1546" actId="165"/>
          <ac:grpSpMkLst>
            <pc:docMk/>
            <pc:sldMk cId="165116564" sldId="258"/>
            <ac:grpSpMk id="106" creationId="{E8A75F59-FBAD-AC48-CC28-27431891F214}"/>
          </ac:grpSpMkLst>
        </pc:grpChg>
        <pc:graphicFrameChg chg="add del modGraphic">
          <ac:chgData name="MIYAMOTO KAZUYUKI(宮本　和幸)" userId="22efd1ed-8aed-418a-b26c-41ee2dcdf024" providerId="ADAL" clId="{95632F7B-FFA5-437A-88C9-E58173507DAA}" dt="2025-09-16T07:24:13.133" v="2697" actId="27309"/>
          <ac:graphicFrameMkLst>
            <pc:docMk/>
            <pc:sldMk cId="165116564" sldId="258"/>
            <ac:graphicFrameMk id="36" creationId="{60DD5D3C-4626-A118-B42C-62824280C54C}"/>
          </ac:graphicFrameMkLst>
        </pc:graphicFrameChg>
        <pc:cxnChg chg="mod">
          <ac:chgData name="MIYAMOTO KAZUYUKI(宮本　和幸)" userId="22efd1ed-8aed-418a-b26c-41ee2dcdf024" providerId="ADAL" clId="{95632F7B-FFA5-437A-88C9-E58173507DAA}" dt="2025-09-16T07:03:09.483" v="2170" actId="1036"/>
          <ac:cxnSpMkLst>
            <pc:docMk/>
            <pc:sldMk cId="165116564" sldId="258"/>
            <ac:cxnSpMk id="15" creationId="{99088286-48E8-F52E-9C9B-FD913D56AD48}"/>
          </ac:cxnSpMkLst>
        </pc:cxnChg>
        <pc:cxnChg chg="add mod">
          <ac:chgData name="MIYAMOTO KAZUYUKI(宮本　和幸)" userId="22efd1ed-8aed-418a-b26c-41ee2dcdf024" providerId="ADAL" clId="{95632F7B-FFA5-437A-88C9-E58173507DAA}" dt="2025-09-16T07:01:22.162" v="2093" actId="692"/>
          <ac:cxnSpMkLst>
            <pc:docMk/>
            <pc:sldMk cId="165116564" sldId="258"/>
            <ac:cxnSpMk id="26" creationId="{EE0E7C70-D31E-36FB-893C-1C49771F069E}"/>
          </ac:cxnSpMkLst>
        </pc:cxnChg>
        <pc:cxnChg chg="add mod">
          <ac:chgData name="MIYAMOTO KAZUYUKI(宮本　和幸)" userId="22efd1ed-8aed-418a-b26c-41ee2dcdf024" providerId="ADAL" clId="{95632F7B-FFA5-437A-88C9-E58173507DAA}" dt="2025-09-16T07:04:14.873" v="2241" actId="14100"/>
          <ac:cxnSpMkLst>
            <pc:docMk/>
            <pc:sldMk cId="165116564" sldId="258"/>
            <ac:cxnSpMk id="29" creationId="{74316935-A968-853E-ACE5-544FE9A14C52}"/>
          </ac:cxnSpMkLst>
        </pc:cxnChg>
        <pc:cxnChg chg="mod ord">
          <ac:chgData name="MIYAMOTO KAZUYUKI(宮本　和幸)" userId="22efd1ed-8aed-418a-b26c-41ee2dcdf024" providerId="ADAL" clId="{95632F7B-FFA5-437A-88C9-E58173507DAA}" dt="2025-09-16T07:00:03.568" v="2048" actId="1035"/>
          <ac:cxnSpMkLst>
            <pc:docMk/>
            <pc:sldMk cId="165116564" sldId="258"/>
            <ac:cxnSpMk id="31" creationId="{DA831BA0-6543-FC3D-A54A-4C4604A10DDB}"/>
          </ac:cxnSpMkLst>
        </pc:cxnChg>
        <pc:cxnChg chg="mod">
          <ac:chgData name="MIYAMOTO KAZUYUKI(宮本　和幸)" userId="22efd1ed-8aed-418a-b26c-41ee2dcdf024" providerId="ADAL" clId="{95632F7B-FFA5-437A-88C9-E58173507DAA}" dt="2025-09-16T07:00:03.568" v="2048" actId="1035"/>
          <ac:cxnSpMkLst>
            <pc:docMk/>
            <pc:sldMk cId="165116564" sldId="258"/>
            <ac:cxnSpMk id="48" creationId="{B5A6E89D-6760-023B-0603-8438C746FF2F}"/>
          </ac:cxnSpMkLst>
        </pc:cxnChg>
        <pc:cxnChg chg="mod">
          <ac:chgData name="MIYAMOTO KAZUYUKI(宮本　和幸)" userId="22efd1ed-8aed-418a-b26c-41ee2dcdf024" providerId="ADAL" clId="{95632F7B-FFA5-437A-88C9-E58173507DAA}" dt="2025-09-16T07:00:03.568" v="2048" actId="1035"/>
          <ac:cxnSpMkLst>
            <pc:docMk/>
            <pc:sldMk cId="165116564" sldId="258"/>
            <ac:cxnSpMk id="61" creationId="{0D3746AB-9BB1-0B64-BC69-308E8B96EF44}"/>
          </ac:cxnSpMkLst>
        </pc:cxnChg>
        <pc:cxnChg chg="mod">
          <ac:chgData name="MIYAMOTO KAZUYUKI(宮本　和幸)" userId="22efd1ed-8aed-418a-b26c-41ee2dcdf024" providerId="ADAL" clId="{95632F7B-FFA5-437A-88C9-E58173507DAA}" dt="2025-09-16T07:03:09.483" v="2170" actId="1036"/>
          <ac:cxnSpMkLst>
            <pc:docMk/>
            <pc:sldMk cId="165116564" sldId="258"/>
            <ac:cxnSpMk id="76" creationId="{C7AA8D35-5E30-44A8-4F9F-E05CD00E9B0C}"/>
          </ac:cxnSpMkLst>
        </pc:cxnChg>
        <pc:cxnChg chg="mod">
          <ac:chgData name="MIYAMOTO KAZUYUKI(宮本　和幸)" userId="22efd1ed-8aed-418a-b26c-41ee2dcdf024" providerId="ADAL" clId="{95632F7B-FFA5-437A-88C9-E58173507DAA}" dt="2025-09-16T07:03:53.024" v="2238" actId="1036"/>
          <ac:cxnSpMkLst>
            <pc:docMk/>
            <pc:sldMk cId="165116564" sldId="258"/>
            <ac:cxnSpMk id="88" creationId="{DDC01140-4B06-EB25-23B9-15266475B651}"/>
          </ac:cxnSpMkLst>
        </pc:cxnChg>
        <pc:cxnChg chg="mod">
          <ac:chgData name="MIYAMOTO KAZUYUKI(宮本　和幸)" userId="22efd1ed-8aed-418a-b26c-41ee2dcdf024" providerId="ADAL" clId="{95632F7B-FFA5-437A-88C9-E58173507DAA}" dt="2025-09-16T06:53:16.048" v="1699" actId="1037"/>
          <ac:cxnSpMkLst>
            <pc:docMk/>
            <pc:sldMk cId="165116564" sldId="258"/>
            <ac:cxnSpMk id="107" creationId="{E61A5727-F486-5E72-EEA2-9B8118B46DE1}"/>
          </ac:cxnSpMkLst>
        </pc:cxnChg>
        <pc:cxnChg chg="mod ord">
          <ac:chgData name="MIYAMOTO KAZUYUKI(宮本　和幸)" userId="22efd1ed-8aed-418a-b26c-41ee2dcdf024" providerId="ADAL" clId="{95632F7B-FFA5-437A-88C9-E58173507DAA}" dt="2025-09-16T06:52:42.601" v="1672" actId="14100"/>
          <ac:cxnSpMkLst>
            <pc:docMk/>
            <pc:sldMk cId="165116564" sldId="258"/>
            <ac:cxnSpMk id="111" creationId="{144B8E35-207A-6804-6939-C503E982C2BA}"/>
          </ac:cxnSpMkLst>
        </pc:cxnChg>
      </pc:sldChg>
      <pc:sldChg chg="addSp delSp modSp add mod">
        <pc:chgData name="MIYAMOTO KAZUYUKI(宮本　和幸)" userId="22efd1ed-8aed-418a-b26c-41ee2dcdf024" providerId="ADAL" clId="{95632F7B-FFA5-437A-88C9-E58173507DAA}" dt="2025-09-16T07:37:45.227" v="3116" actId="692"/>
        <pc:sldMkLst>
          <pc:docMk/>
          <pc:sldMk cId="2526236271" sldId="259"/>
        </pc:sldMkLst>
        <pc:spChg chg="del">
          <ac:chgData name="MIYAMOTO KAZUYUKI(宮本　和幸)" userId="22efd1ed-8aed-418a-b26c-41ee2dcdf024" providerId="ADAL" clId="{95632F7B-FFA5-437A-88C9-E58173507DAA}" dt="2025-09-16T07:04:37.294" v="2243" actId="478"/>
          <ac:spMkLst>
            <pc:docMk/>
            <pc:sldMk cId="2526236271" sldId="259"/>
            <ac:spMk id="3" creationId="{AB9C5871-574F-80C7-EC65-91A546C7A49C}"/>
          </ac:spMkLst>
        </pc:spChg>
        <pc:spChg chg="mod">
          <ac:chgData name="MIYAMOTO KAZUYUKI(宮本　和幸)" userId="22efd1ed-8aed-418a-b26c-41ee2dcdf024" providerId="ADAL" clId="{95632F7B-FFA5-437A-88C9-E58173507DAA}" dt="2025-09-16T07:35:08.302" v="3112" actId="164"/>
          <ac:spMkLst>
            <pc:docMk/>
            <pc:sldMk cId="2526236271" sldId="259"/>
            <ac:spMk id="5" creationId="{8B8F45AD-B088-ED04-82B3-8E9EE0E74446}"/>
          </ac:spMkLst>
        </pc:spChg>
        <pc:spChg chg="mod topLvl">
          <ac:chgData name="MIYAMOTO KAZUYUKI(宮本　和幸)" userId="22efd1ed-8aed-418a-b26c-41ee2dcdf024" providerId="ADAL" clId="{95632F7B-FFA5-437A-88C9-E58173507DAA}" dt="2025-09-16T07:35:08.302" v="3112" actId="164"/>
          <ac:spMkLst>
            <pc:docMk/>
            <pc:sldMk cId="2526236271" sldId="259"/>
            <ac:spMk id="11" creationId="{8C3EFAB1-27D9-96D4-F6E7-E1261ADB9876}"/>
          </ac:spMkLst>
        </pc:spChg>
        <pc:spChg chg="mod ord">
          <ac:chgData name="MIYAMOTO KAZUYUKI(宮本　和幸)" userId="22efd1ed-8aed-418a-b26c-41ee2dcdf024" providerId="ADAL" clId="{95632F7B-FFA5-437A-88C9-E58173507DAA}" dt="2025-09-16T07:35:08.302" v="3112" actId="164"/>
          <ac:spMkLst>
            <pc:docMk/>
            <pc:sldMk cId="2526236271" sldId="259"/>
            <ac:spMk id="13" creationId="{DE6FF593-7D4A-6011-74D9-0881D9957E25}"/>
          </ac:spMkLst>
        </pc:spChg>
        <pc:spChg chg="mod">
          <ac:chgData name="MIYAMOTO KAZUYUKI(宮本　和幸)" userId="22efd1ed-8aed-418a-b26c-41ee2dcdf024" providerId="ADAL" clId="{95632F7B-FFA5-437A-88C9-E58173507DAA}" dt="2025-09-16T07:35:08.302" v="3112" actId="164"/>
          <ac:spMkLst>
            <pc:docMk/>
            <pc:sldMk cId="2526236271" sldId="259"/>
            <ac:spMk id="14" creationId="{FFFF3926-A104-57B3-B42A-D6B37F23E689}"/>
          </ac:spMkLst>
        </pc:spChg>
        <pc:spChg chg="mod">
          <ac:chgData name="MIYAMOTO KAZUYUKI(宮本　和幸)" userId="22efd1ed-8aed-418a-b26c-41ee2dcdf024" providerId="ADAL" clId="{95632F7B-FFA5-437A-88C9-E58173507DAA}" dt="2025-09-16T07:35:08.302" v="3112" actId="164"/>
          <ac:spMkLst>
            <pc:docMk/>
            <pc:sldMk cId="2526236271" sldId="259"/>
            <ac:spMk id="20" creationId="{8BA2CBAA-F605-54B0-2265-4EA0710A0AFB}"/>
          </ac:spMkLst>
        </pc:spChg>
        <pc:spChg chg="mod topLvl">
          <ac:chgData name="MIYAMOTO KAZUYUKI(宮本　和幸)" userId="22efd1ed-8aed-418a-b26c-41ee2dcdf024" providerId="ADAL" clId="{95632F7B-FFA5-437A-88C9-E58173507DAA}" dt="2025-09-16T07:37:45.227" v="3116" actId="692"/>
          <ac:spMkLst>
            <pc:docMk/>
            <pc:sldMk cId="2526236271" sldId="259"/>
            <ac:spMk id="27" creationId="{D0DB7E1C-D6CD-6301-762D-960430E84E9A}"/>
          </ac:spMkLst>
        </pc:spChg>
        <pc:spChg chg="del">
          <ac:chgData name="MIYAMOTO KAZUYUKI(宮本　和幸)" userId="22efd1ed-8aed-418a-b26c-41ee2dcdf024" providerId="ADAL" clId="{95632F7B-FFA5-437A-88C9-E58173507DAA}" dt="2025-09-16T07:04:51.281" v="2247" actId="478"/>
          <ac:spMkLst>
            <pc:docMk/>
            <pc:sldMk cId="2526236271" sldId="259"/>
            <ac:spMk id="28" creationId="{CCD1E42E-235F-64D4-AB0E-F4913E4CF067}"/>
          </ac:spMkLst>
        </pc:spChg>
        <pc:spChg chg="add mod">
          <ac:chgData name="MIYAMOTO KAZUYUKI(宮本　和幸)" userId="22efd1ed-8aed-418a-b26c-41ee2dcdf024" providerId="ADAL" clId="{95632F7B-FFA5-437A-88C9-E58173507DAA}" dt="2025-09-16T07:37:45.227" v="3116" actId="692"/>
          <ac:spMkLst>
            <pc:docMk/>
            <pc:sldMk cId="2526236271" sldId="259"/>
            <ac:spMk id="33" creationId="{AAB415E7-BA36-0013-D6E6-DD605F075875}"/>
          </ac:spMkLst>
        </pc:spChg>
        <pc:spChg chg="add mod">
          <ac:chgData name="MIYAMOTO KAZUYUKI(宮本　和幸)" userId="22efd1ed-8aed-418a-b26c-41ee2dcdf024" providerId="ADAL" clId="{95632F7B-FFA5-437A-88C9-E58173507DAA}" dt="2025-09-16T07:13:04.944" v="2534"/>
          <ac:spMkLst>
            <pc:docMk/>
            <pc:sldMk cId="2526236271" sldId="259"/>
            <ac:spMk id="34" creationId="{C3B09F02-0C3D-B5F3-2A94-7CA098079402}"/>
          </ac:spMkLst>
        </pc:spChg>
        <pc:spChg chg="mod">
          <ac:chgData name="MIYAMOTO KAZUYUKI(宮本　和幸)" userId="22efd1ed-8aed-418a-b26c-41ee2dcdf024" providerId="ADAL" clId="{95632F7B-FFA5-437A-88C9-E58173507DAA}" dt="2025-09-16T07:13:20.082" v="2535"/>
          <ac:spMkLst>
            <pc:docMk/>
            <pc:sldMk cId="2526236271" sldId="259"/>
            <ac:spMk id="36" creationId="{3B1B47D6-98EB-3896-7824-9E3EF72980DA}"/>
          </ac:spMkLst>
        </pc:spChg>
        <pc:spChg chg="mod">
          <ac:chgData name="MIYAMOTO KAZUYUKI(宮本　和幸)" userId="22efd1ed-8aed-418a-b26c-41ee2dcdf024" providerId="ADAL" clId="{95632F7B-FFA5-437A-88C9-E58173507DAA}" dt="2025-09-16T07:13:20.082" v="2535"/>
          <ac:spMkLst>
            <pc:docMk/>
            <pc:sldMk cId="2526236271" sldId="259"/>
            <ac:spMk id="37" creationId="{912D7802-DE5E-A589-7E53-DA486409CF89}"/>
          </ac:spMkLst>
        </pc:spChg>
        <pc:spChg chg="mod">
          <ac:chgData name="MIYAMOTO KAZUYUKI(宮本　和幸)" userId="22efd1ed-8aed-418a-b26c-41ee2dcdf024" providerId="ADAL" clId="{95632F7B-FFA5-437A-88C9-E58173507DAA}" dt="2025-09-16T07:35:08.302" v="3112" actId="164"/>
          <ac:spMkLst>
            <pc:docMk/>
            <pc:sldMk cId="2526236271" sldId="259"/>
            <ac:spMk id="39" creationId="{BFA23318-9459-EFF0-13FA-5922B1F33698}"/>
          </ac:spMkLst>
        </pc:spChg>
        <pc:spChg chg="mod">
          <ac:chgData name="MIYAMOTO KAZUYUKI(宮本　和幸)" userId="22efd1ed-8aed-418a-b26c-41ee2dcdf024" providerId="ADAL" clId="{95632F7B-FFA5-437A-88C9-E58173507DAA}" dt="2025-09-16T07:35:08.302" v="3112" actId="164"/>
          <ac:spMkLst>
            <pc:docMk/>
            <pc:sldMk cId="2526236271" sldId="259"/>
            <ac:spMk id="40" creationId="{A4A9E68F-69D6-9FCD-6D52-04ED394DA0FB}"/>
          </ac:spMkLst>
        </pc:spChg>
        <pc:spChg chg="mod">
          <ac:chgData name="MIYAMOTO KAZUYUKI(宮本　和幸)" userId="22efd1ed-8aed-418a-b26c-41ee2dcdf024" providerId="ADAL" clId="{95632F7B-FFA5-437A-88C9-E58173507DAA}" dt="2025-09-16T07:13:38.055" v="2537"/>
          <ac:spMkLst>
            <pc:docMk/>
            <pc:sldMk cId="2526236271" sldId="259"/>
            <ac:spMk id="41" creationId="{11A59C0C-F6A6-2711-D7A4-1740256A2715}"/>
          </ac:spMkLst>
        </pc:spChg>
        <pc:spChg chg="mod">
          <ac:chgData name="MIYAMOTO KAZUYUKI(宮本　和幸)" userId="22efd1ed-8aed-418a-b26c-41ee2dcdf024" providerId="ADAL" clId="{95632F7B-FFA5-437A-88C9-E58173507DAA}" dt="2025-09-16T07:24:55.903" v="2798" actId="1037"/>
          <ac:spMkLst>
            <pc:docMk/>
            <pc:sldMk cId="2526236271" sldId="259"/>
            <ac:spMk id="42" creationId="{F9208916-3D8F-5F76-5EA7-4B0F884B95F8}"/>
          </ac:spMkLst>
        </pc:spChg>
        <pc:spChg chg="mod ord">
          <ac:chgData name="MIYAMOTO KAZUYUKI(宮本　和幸)" userId="22efd1ed-8aed-418a-b26c-41ee2dcdf024" providerId="ADAL" clId="{95632F7B-FFA5-437A-88C9-E58173507DAA}" dt="2025-09-16T07:35:08.302" v="3112" actId="164"/>
          <ac:spMkLst>
            <pc:docMk/>
            <pc:sldMk cId="2526236271" sldId="259"/>
            <ac:spMk id="45" creationId="{5D3BD5FB-B52A-F0E3-A653-CB043110C6E8}"/>
          </ac:spMkLst>
        </pc:spChg>
        <pc:spChg chg="add mod">
          <ac:chgData name="MIYAMOTO KAZUYUKI(宮本　和幸)" userId="22efd1ed-8aed-418a-b26c-41ee2dcdf024" providerId="ADAL" clId="{95632F7B-FFA5-437A-88C9-E58173507DAA}" dt="2025-09-16T07:37:45.227" v="3116" actId="692"/>
          <ac:spMkLst>
            <pc:docMk/>
            <pc:sldMk cId="2526236271" sldId="259"/>
            <ac:spMk id="47" creationId="{9E1DDA7B-3CB1-B1B6-0EFB-777244B7A5B8}"/>
          </ac:spMkLst>
        </pc:spChg>
        <pc:spChg chg="mod">
          <ac:chgData name="MIYAMOTO KAZUYUKI(宮本　和幸)" userId="22efd1ed-8aed-418a-b26c-41ee2dcdf024" providerId="ADAL" clId="{95632F7B-FFA5-437A-88C9-E58173507DAA}" dt="2025-09-16T07:37:45.227" v="3116" actId="692"/>
          <ac:spMkLst>
            <pc:docMk/>
            <pc:sldMk cId="2526236271" sldId="259"/>
            <ac:spMk id="51" creationId="{ABEB3093-FA65-6508-2605-D0BC3C4DD80A}"/>
          </ac:spMkLst>
        </pc:spChg>
        <pc:spChg chg="del">
          <ac:chgData name="MIYAMOTO KAZUYUKI(宮本　和幸)" userId="22efd1ed-8aed-418a-b26c-41ee2dcdf024" providerId="ADAL" clId="{95632F7B-FFA5-437A-88C9-E58173507DAA}" dt="2025-09-16T07:04:37.294" v="2243" actId="478"/>
          <ac:spMkLst>
            <pc:docMk/>
            <pc:sldMk cId="2526236271" sldId="259"/>
            <ac:spMk id="52" creationId="{E04B2DCF-90F2-23A9-1E52-600600C2ADB5}"/>
          </ac:spMkLst>
        </pc:spChg>
        <pc:spChg chg="mod topLvl">
          <ac:chgData name="MIYAMOTO KAZUYUKI(宮本　和幸)" userId="22efd1ed-8aed-418a-b26c-41ee2dcdf024" providerId="ADAL" clId="{95632F7B-FFA5-437A-88C9-E58173507DAA}" dt="2025-09-16T07:35:08.302" v="3112" actId="164"/>
          <ac:spMkLst>
            <pc:docMk/>
            <pc:sldMk cId="2526236271" sldId="259"/>
            <ac:spMk id="55" creationId="{ECF9AD87-EF82-E3D7-1655-C7DAF7BAE448}"/>
          </ac:spMkLst>
        </pc:spChg>
        <pc:spChg chg="mod">
          <ac:chgData name="MIYAMOTO KAZUYUKI(宮本　和幸)" userId="22efd1ed-8aed-418a-b26c-41ee2dcdf024" providerId="ADAL" clId="{95632F7B-FFA5-437A-88C9-E58173507DAA}" dt="2025-09-16T07:35:08.302" v="3112" actId="164"/>
          <ac:spMkLst>
            <pc:docMk/>
            <pc:sldMk cId="2526236271" sldId="259"/>
            <ac:spMk id="56" creationId="{D973475E-3C10-7CEA-5238-563325A22F46}"/>
          </ac:spMkLst>
        </pc:spChg>
        <pc:spChg chg="add mod">
          <ac:chgData name="MIYAMOTO KAZUYUKI(宮本　和幸)" userId="22efd1ed-8aed-418a-b26c-41ee2dcdf024" providerId="ADAL" clId="{95632F7B-FFA5-437A-88C9-E58173507DAA}" dt="2025-09-16T07:22:52.231" v="2693" actId="1036"/>
          <ac:spMkLst>
            <pc:docMk/>
            <pc:sldMk cId="2526236271" sldId="259"/>
            <ac:spMk id="59" creationId="{9DC97DF3-CF34-41ED-0134-4A3FD6CACC0E}"/>
          </ac:spMkLst>
        </pc:spChg>
        <pc:spChg chg="mod ord">
          <ac:chgData name="MIYAMOTO KAZUYUKI(宮本　和幸)" userId="22efd1ed-8aed-418a-b26c-41ee2dcdf024" providerId="ADAL" clId="{95632F7B-FFA5-437A-88C9-E58173507DAA}" dt="2025-09-16T07:35:08.302" v="3112" actId="164"/>
          <ac:spMkLst>
            <pc:docMk/>
            <pc:sldMk cId="2526236271" sldId="259"/>
            <ac:spMk id="60" creationId="{8C1F55A0-081A-EA18-D5EA-FBD279EFF98A}"/>
          </ac:spMkLst>
        </pc:spChg>
        <pc:spChg chg="add mod">
          <ac:chgData name="MIYAMOTO KAZUYUKI(宮本　和幸)" userId="22efd1ed-8aed-418a-b26c-41ee2dcdf024" providerId="ADAL" clId="{95632F7B-FFA5-437A-88C9-E58173507DAA}" dt="2025-09-16T07:22:52.231" v="2693" actId="1036"/>
          <ac:spMkLst>
            <pc:docMk/>
            <pc:sldMk cId="2526236271" sldId="259"/>
            <ac:spMk id="62" creationId="{475E7A8D-CBEF-C2AD-150D-306F7EF9A87C}"/>
          </ac:spMkLst>
        </pc:spChg>
        <pc:spChg chg="add mod">
          <ac:chgData name="MIYAMOTO KAZUYUKI(宮本　和幸)" userId="22efd1ed-8aed-418a-b26c-41ee2dcdf024" providerId="ADAL" clId="{95632F7B-FFA5-437A-88C9-E58173507DAA}" dt="2025-09-16T07:22:52.231" v="2693" actId="1036"/>
          <ac:spMkLst>
            <pc:docMk/>
            <pc:sldMk cId="2526236271" sldId="259"/>
            <ac:spMk id="63" creationId="{132433EB-872B-7825-D443-07C2D5954271}"/>
          </ac:spMkLst>
        </pc:spChg>
        <pc:spChg chg="add mod">
          <ac:chgData name="MIYAMOTO KAZUYUKI(宮本　和幸)" userId="22efd1ed-8aed-418a-b26c-41ee2dcdf024" providerId="ADAL" clId="{95632F7B-FFA5-437A-88C9-E58173507DAA}" dt="2025-09-16T07:35:08.302" v="3112" actId="164"/>
          <ac:spMkLst>
            <pc:docMk/>
            <pc:sldMk cId="2526236271" sldId="259"/>
            <ac:spMk id="64" creationId="{AB9C5871-574F-80C7-EC65-91A546C7A49C}"/>
          </ac:spMkLst>
        </pc:spChg>
        <pc:spChg chg="add mod">
          <ac:chgData name="MIYAMOTO KAZUYUKI(宮本　和幸)" userId="22efd1ed-8aed-418a-b26c-41ee2dcdf024" providerId="ADAL" clId="{95632F7B-FFA5-437A-88C9-E58173507DAA}" dt="2025-09-16T07:35:08.302" v="3112" actId="164"/>
          <ac:spMkLst>
            <pc:docMk/>
            <pc:sldMk cId="2526236271" sldId="259"/>
            <ac:spMk id="65" creationId="{E04B2DCF-90F2-23A9-1E52-600600C2ADB5}"/>
          </ac:spMkLst>
        </pc:spChg>
        <pc:spChg chg="add mod">
          <ac:chgData name="MIYAMOTO KAZUYUKI(宮本　和幸)" userId="22efd1ed-8aed-418a-b26c-41ee2dcdf024" providerId="ADAL" clId="{95632F7B-FFA5-437A-88C9-E58173507DAA}" dt="2025-09-16T07:29:30.858" v="3017"/>
          <ac:spMkLst>
            <pc:docMk/>
            <pc:sldMk cId="2526236271" sldId="259"/>
            <ac:spMk id="66" creationId="{D32801C0-B335-78B7-4638-029DA7635E30}"/>
          </ac:spMkLst>
        </pc:spChg>
        <pc:spChg chg="add mod">
          <ac:chgData name="MIYAMOTO KAZUYUKI(宮本　和幸)" userId="22efd1ed-8aed-418a-b26c-41ee2dcdf024" providerId="ADAL" clId="{95632F7B-FFA5-437A-88C9-E58173507DAA}" dt="2025-09-16T07:37:45.227" v="3116" actId="692"/>
          <ac:spMkLst>
            <pc:docMk/>
            <pc:sldMk cId="2526236271" sldId="259"/>
            <ac:spMk id="67" creationId="{E551D3CF-C68D-14A4-AEA8-A9770805D4F5}"/>
          </ac:spMkLst>
        </pc:spChg>
        <pc:spChg chg="mod ord">
          <ac:chgData name="MIYAMOTO KAZUYUKI(宮本　和幸)" userId="22efd1ed-8aed-418a-b26c-41ee2dcdf024" providerId="ADAL" clId="{95632F7B-FFA5-437A-88C9-E58173507DAA}" dt="2025-09-16T07:35:08.302" v="3112" actId="164"/>
          <ac:spMkLst>
            <pc:docMk/>
            <pc:sldMk cId="2526236271" sldId="259"/>
            <ac:spMk id="74" creationId="{5C4A32EB-C5B8-1A4C-FD42-A47A75007A61}"/>
          </ac:spMkLst>
        </pc:spChg>
        <pc:spChg chg="mod ord">
          <ac:chgData name="MIYAMOTO KAZUYUKI(宮本　和幸)" userId="22efd1ed-8aed-418a-b26c-41ee2dcdf024" providerId="ADAL" clId="{95632F7B-FFA5-437A-88C9-E58173507DAA}" dt="2025-09-16T07:35:08.302" v="3112" actId="164"/>
          <ac:spMkLst>
            <pc:docMk/>
            <pc:sldMk cId="2526236271" sldId="259"/>
            <ac:spMk id="83" creationId="{C886B582-9B52-F141-20C0-2155083B9BF6}"/>
          </ac:spMkLst>
        </pc:spChg>
        <pc:spChg chg="mod ord">
          <ac:chgData name="MIYAMOTO KAZUYUKI(宮本　和幸)" userId="22efd1ed-8aed-418a-b26c-41ee2dcdf024" providerId="ADAL" clId="{95632F7B-FFA5-437A-88C9-E58173507DAA}" dt="2025-09-16T07:35:08.302" v="3112" actId="164"/>
          <ac:spMkLst>
            <pc:docMk/>
            <pc:sldMk cId="2526236271" sldId="259"/>
            <ac:spMk id="85" creationId="{151025EB-2C51-F1A0-E6AE-74DA3252C188}"/>
          </ac:spMkLst>
        </pc:spChg>
        <pc:spChg chg="mod topLvl">
          <ac:chgData name="MIYAMOTO KAZUYUKI(宮本　和幸)" userId="22efd1ed-8aed-418a-b26c-41ee2dcdf024" providerId="ADAL" clId="{95632F7B-FFA5-437A-88C9-E58173507DAA}" dt="2025-09-16T07:35:08.302" v="3112" actId="164"/>
          <ac:spMkLst>
            <pc:docMk/>
            <pc:sldMk cId="2526236271" sldId="259"/>
            <ac:spMk id="92" creationId="{915D1545-3B2E-0E0D-5192-32CB80B4575E}"/>
          </ac:spMkLst>
        </pc:spChg>
        <pc:spChg chg="mod topLvl">
          <ac:chgData name="MIYAMOTO KAZUYUKI(宮本　和幸)" userId="22efd1ed-8aed-418a-b26c-41ee2dcdf024" providerId="ADAL" clId="{95632F7B-FFA5-437A-88C9-E58173507DAA}" dt="2025-09-16T07:35:08.302" v="3112" actId="164"/>
          <ac:spMkLst>
            <pc:docMk/>
            <pc:sldMk cId="2526236271" sldId="259"/>
            <ac:spMk id="93" creationId="{E7D8C22A-0E72-C383-6262-5CBE67A9E563}"/>
          </ac:spMkLst>
        </pc:spChg>
        <pc:spChg chg="del">
          <ac:chgData name="MIYAMOTO KAZUYUKI(宮本　和幸)" userId="22efd1ed-8aed-418a-b26c-41ee2dcdf024" providerId="ADAL" clId="{95632F7B-FFA5-437A-88C9-E58173507DAA}" dt="2025-09-16T07:04:54.925" v="2248" actId="478"/>
          <ac:spMkLst>
            <pc:docMk/>
            <pc:sldMk cId="2526236271" sldId="259"/>
            <ac:spMk id="97" creationId="{96160E76-19D8-E90D-9BCD-EB7BA92FD9CB}"/>
          </ac:spMkLst>
        </pc:spChg>
        <pc:spChg chg="del mod">
          <ac:chgData name="MIYAMOTO KAZUYUKI(宮本　和幸)" userId="22efd1ed-8aed-418a-b26c-41ee2dcdf024" providerId="ADAL" clId="{95632F7B-FFA5-437A-88C9-E58173507DAA}" dt="2025-09-16T07:04:46.901" v="2246" actId="478"/>
          <ac:spMkLst>
            <pc:docMk/>
            <pc:sldMk cId="2526236271" sldId="259"/>
            <ac:spMk id="112" creationId="{4F6267EB-1A55-A4B1-3AD8-16DBD4857D9D}"/>
          </ac:spMkLst>
        </pc:spChg>
        <pc:grpChg chg="del">
          <ac:chgData name="MIYAMOTO KAZUYUKI(宮本　和幸)" userId="22efd1ed-8aed-418a-b26c-41ee2dcdf024" providerId="ADAL" clId="{95632F7B-FFA5-437A-88C9-E58173507DAA}" dt="2025-09-16T07:04:37.294" v="2243" actId="478"/>
          <ac:grpSpMkLst>
            <pc:docMk/>
            <pc:sldMk cId="2526236271" sldId="259"/>
            <ac:grpSpMk id="18" creationId="{39E1B10A-2412-A49A-57BD-3545BAE62EEE}"/>
          </ac:grpSpMkLst>
        </pc:grpChg>
        <pc:grpChg chg="del">
          <ac:chgData name="MIYAMOTO KAZUYUKI(宮本　和幸)" userId="22efd1ed-8aed-418a-b26c-41ee2dcdf024" providerId="ADAL" clId="{95632F7B-FFA5-437A-88C9-E58173507DAA}" dt="2025-09-16T07:04:37.294" v="2243" actId="478"/>
          <ac:grpSpMkLst>
            <pc:docMk/>
            <pc:sldMk cId="2526236271" sldId="259"/>
            <ac:grpSpMk id="25" creationId="{96273DCC-01F9-0298-BF98-CF2B56114C19}"/>
          </ac:grpSpMkLst>
        </pc:grpChg>
        <pc:grpChg chg="add mod">
          <ac:chgData name="MIYAMOTO KAZUYUKI(宮本　和幸)" userId="22efd1ed-8aed-418a-b26c-41ee2dcdf024" providerId="ADAL" clId="{95632F7B-FFA5-437A-88C9-E58173507DAA}" dt="2025-09-16T07:35:08.302" v="3112" actId="164"/>
          <ac:grpSpMkLst>
            <pc:docMk/>
            <pc:sldMk cId="2526236271" sldId="259"/>
            <ac:grpSpMk id="35" creationId="{958834F7-42FF-10D4-E900-A641A0CBD121}"/>
          </ac:grpSpMkLst>
        </pc:grpChg>
        <pc:grpChg chg="add mod">
          <ac:chgData name="MIYAMOTO KAZUYUKI(宮本　和幸)" userId="22efd1ed-8aed-418a-b26c-41ee2dcdf024" providerId="ADAL" clId="{95632F7B-FFA5-437A-88C9-E58173507DAA}" dt="2025-09-16T07:35:08.302" v="3112" actId="164"/>
          <ac:grpSpMkLst>
            <pc:docMk/>
            <pc:sldMk cId="2526236271" sldId="259"/>
            <ac:grpSpMk id="38" creationId="{2A422C3A-9272-8D8B-97F6-74C014A0ECA0}"/>
          </ac:grpSpMkLst>
        </pc:grpChg>
        <pc:grpChg chg="add del mod">
          <ac:chgData name="MIYAMOTO KAZUYUKI(宮本　和幸)" userId="22efd1ed-8aed-418a-b26c-41ee2dcdf024" providerId="ADAL" clId="{95632F7B-FFA5-437A-88C9-E58173507DAA}" dt="2025-09-16T07:31:09.548" v="3086" actId="165"/>
          <ac:grpSpMkLst>
            <pc:docMk/>
            <pc:sldMk cId="2526236271" sldId="259"/>
            <ac:grpSpMk id="57" creationId="{F7512516-0BB6-CAE2-DAEC-D2B4DFD3C5A7}"/>
          </ac:grpSpMkLst>
        </pc:grpChg>
        <pc:grpChg chg="add del mod">
          <ac:chgData name="MIYAMOTO KAZUYUKI(宮本　和幸)" userId="22efd1ed-8aed-418a-b26c-41ee2dcdf024" providerId="ADAL" clId="{95632F7B-FFA5-437A-88C9-E58173507DAA}" dt="2025-09-16T07:35:12.069" v="3114" actId="21"/>
          <ac:grpSpMkLst>
            <pc:docMk/>
            <pc:sldMk cId="2526236271" sldId="259"/>
            <ac:grpSpMk id="68" creationId="{37EBE8A5-AACB-F162-2E52-BF04AAE06647}"/>
          </ac:grpSpMkLst>
        </pc:grpChg>
        <pc:cxnChg chg="add mod">
          <ac:chgData name="MIYAMOTO KAZUYUKI(宮本　和幸)" userId="22efd1ed-8aed-418a-b26c-41ee2dcdf024" providerId="ADAL" clId="{95632F7B-FFA5-437A-88C9-E58173507DAA}" dt="2025-09-16T07:35:12.069" v="3114" actId="21"/>
          <ac:cxnSpMkLst>
            <pc:docMk/>
            <pc:sldMk cId="2526236271" sldId="259"/>
            <ac:cxnSpMk id="12" creationId="{F45CA7B6-8126-B2F2-6BF2-DD9876C351A2}"/>
          </ac:cxnSpMkLst>
        </pc:cxnChg>
        <pc:cxnChg chg="mod">
          <ac:chgData name="MIYAMOTO KAZUYUKI(宮本　和幸)" userId="22efd1ed-8aed-418a-b26c-41ee2dcdf024" providerId="ADAL" clId="{95632F7B-FFA5-437A-88C9-E58173507DAA}" dt="2025-09-16T07:35:12.069" v="3114" actId="21"/>
          <ac:cxnSpMkLst>
            <pc:docMk/>
            <pc:sldMk cId="2526236271" sldId="259"/>
            <ac:cxnSpMk id="15" creationId="{99088286-48E8-F52E-9C9B-FD913D56AD48}"/>
          </ac:cxnSpMkLst>
        </pc:cxnChg>
        <pc:cxnChg chg="add mod">
          <ac:chgData name="MIYAMOTO KAZUYUKI(宮本　和幸)" userId="22efd1ed-8aed-418a-b26c-41ee2dcdf024" providerId="ADAL" clId="{95632F7B-FFA5-437A-88C9-E58173507DAA}" dt="2025-09-16T07:35:12.069" v="3114" actId="21"/>
          <ac:cxnSpMkLst>
            <pc:docMk/>
            <pc:sldMk cId="2526236271" sldId="259"/>
            <ac:cxnSpMk id="19" creationId="{CC3DA631-DAAF-1359-A8A2-FA3CBDDB1AD5}"/>
          </ac:cxnSpMkLst>
        </pc:cxnChg>
        <pc:cxnChg chg="mod topLvl">
          <ac:chgData name="MIYAMOTO KAZUYUKI(宮本　和幸)" userId="22efd1ed-8aed-418a-b26c-41ee2dcdf024" providerId="ADAL" clId="{95632F7B-FFA5-437A-88C9-E58173507DAA}" dt="2025-09-16T07:35:08.302" v="3112" actId="164"/>
          <ac:cxnSpMkLst>
            <pc:docMk/>
            <pc:sldMk cId="2526236271" sldId="259"/>
            <ac:cxnSpMk id="26" creationId="{EE0E7C70-D31E-36FB-893C-1C49771F069E}"/>
          </ac:cxnSpMkLst>
        </pc:cxnChg>
        <pc:cxnChg chg="del">
          <ac:chgData name="MIYAMOTO KAZUYUKI(宮本　和幸)" userId="22efd1ed-8aed-418a-b26c-41ee2dcdf024" providerId="ADAL" clId="{95632F7B-FFA5-437A-88C9-E58173507DAA}" dt="2025-09-16T07:04:51.281" v="2247" actId="478"/>
          <ac:cxnSpMkLst>
            <pc:docMk/>
            <pc:sldMk cId="2526236271" sldId="259"/>
            <ac:cxnSpMk id="29" creationId="{74316935-A968-853E-ACE5-544FE9A14C52}"/>
          </ac:cxnSpMkLst>
        </pc:cxnChg>
        <pc:cxnChg chg="mod">
          <ac:chgData name="MIYAMOTO KAZUYUKI(宮本　和幸)" userId="22efd1ed-8aed-418a-b26c-41ee2dcdf024" providerId="ADAL" clId="{95632F7B-FFA5-437A-88C9-E58173507DAA}" dt="2025-09-16T07:35:12.069" v="3114" actId="21"/>
          <ac:cxnSpMkLst>
            <pc:docMk/>
            <pc:sldMk cId="2526236271" sldId="259"/>
            <ac:cxnSpMk id="31" creationId="{DA831BA0-6543-FC3D-A54A-4C4604A10DDB}"/>
          </ac:cxnSpMkLst>
        </pc:cxnChg>
        <pc:cxnChg chg="add mod">
          <ac:chgData name="MIYAMOTO KAZUYUKI(宮本　和幸)" userId="22efd1ed-8aed-418a-b26c-41ee2dcdf024" providerId="ADAL" clId="{95632F7B-FFA5-437A-88C9-E58173507DAA}" dt="2025-09-16T07:35:12.069" v="3114" actId="21"/>
          <ac:cxnSpMkLst>
            <pc:docMk/>
            <pc:sldMk cId="2526236271" sldId="259"/>
            <ac:cxnSpMk id="43" creationId="{99BB9230-A343-60B1-8F38-79FC81D2B1E7}"/>
          </ac:cxnSpMkLst>
        </pc:cxnChg>
        <pc:cxnChg chg="mod">
          <ac:chgData name="MIYAMOTO KAZUYUKI(宮本　和幸)" userId="22efd1ed-8aed-418a-b26c-41ee2dcdf024" providerId="ADAL" clId="{95632F7B-FFA5-437A-88C9-E58173507DAA}" dt="2025-09-16T07:35:12.069" v="3114" actId="21"/>
          <ac:cxnSpMkLst>
            <pc:docMk/>
            <pc:sldMk cId="2526236271" sldId="259"/>
            <ac:cxnSpMk id="48" creationId="{B5A6E89D-6760-023B-0603-8438C746FF2F}"/>
          </ac:cxnSpMkLst>
        </pc:cxnChg>
        <pc:cxnChg chg="mod">
          <ac:chgData name="MIYAMOTO KAZUYUKI(宮本　和幸)" userId="22efd1ed-8aed-418a-b26c-41ee2dcdf024" providerId="ADAL" clId="{95632F7B-FFA5-437A-88C9-E58173507DAA}" dt="2025-09-16T07:35:12.069" v="3114" actId="21"/>
          <ac:cxnSpMkLst>
            <pc:docMk/>
            <pc:sldMk cId="2526236271" sldId="259"/>
            <ac:cxnSpMk id="61" creationId="{0D3746AB-9BB1-0B64-BC69-308E8B96EF44}"/>
          </ac:cxnSpMkLst>
        </pc:cxnChg>
        <pc:cxnChg chg="mod">
          <ac:chgData name="MIYAMOTO KAZUYUKI(宮本　和幸)" userId="22efd1ed-8aed-418a-b26c-41ee2dcdf024" providerId="ADAL" clId="{95632F7B-FFA5-437A-88C9-E58173507DAA}" dt="2025-09-16T07:35:12.069" v="3114" actId="21"/>
          <ac:cxnSpMkLst>
            <pc:docMk/>
            <pc:sldMk cId="2526236271" sldId="259"/>
            <ac:cxnSpMk id="76" creationId="{C7AA8D35-5E30-44A8-4F9F-E05CD00E9B0C}"/>
          </ac:cxnSpMkLst>
        </pc:cxnChg>
        <pc:cxnChg chg="del">
          <ac:chgData name="MIYAMOTO KAZUYUKI(宮本　和幸)" userId="22efd1ed-8aed-418a-b26c-41ee2dcdf024" providerId="ADAL" clId="{95632F7B-FFA5-437A-88C9-E58173507DAA}" dt="2025-09-16T07:04:51.281" v="2247" actId="478"/>
          <ac:cxnSpMkLst>
            <pc:docMk/>
            <pc:sldMk cId="2526236271" sldId="259"/>
            <ac:cxnSpMk id="88" creationId="{DDC01140-4B06-EB25-23B9-15266475B651}"/>
          </ac:cxnSpMkLst>
        </pc:cxnChg>
        <pc:cxnChg chg="mod">
          <ac:chgData name="MIYAMOTO KAZUYUKI(宮本　和幸)" userId="22efd1ed-8aed-418a-b26c-41ee2dcdf024" providerId="ADAL" clId="{95632F7B-FFA5-437A-88C9-E58173507DAA}" dt="2025-09-16T07:35:12.069" v="3114" actId="21"/>
          <ac:cxnSpMkLst>
            <pc:docMk/>
            <pc:sldMk cId="2526236271" sldId="259"/>
            <ac:cxnSpMk id="107" creationId="{E61A5727-F486-5E72-EEA2-9B8118B46DE1}"/>
          </ac:cxnSpMkLst>
        </pc:cxnChg>
        <pc:cxnChg chg="del mod">
          <ac:chgData name="MIYAMOTO KAZUYUKI(宮本　和幸)" userId="22efd1ed-8aed-418a-b26c-41ee2dcdf024" providerId="ADAL" clId="{95632F7B-FFA5-437A-88C9-E58173507DAA}" dt="2025-09-16T07:04:44.088" v="2244" actId="478"/>
          <ac:cxnSpMkLst>
            <pc:docMk/>
            <pc:sldMk cId="2526236271" sldId="259"/>
            <ac:cxnSpMk id="111" creationId="{144B8E35-207A-6804-6939-C503E982C2B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42BD5-8DB1-D54C-45BC-1856DA2B8B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88EF38-0731-0A5C-748F-2C9C0F0A3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4BDFE4-4ED4-D708-DB7E-07B9FE76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4838-C121-4DDD-9F4D-977771B59800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D76DA9-5700-0DD6-C998-86F5087E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4E15B9-FD41-7708-CD8C-0A1E5CF6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66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A8B6E-72A4-0B18-4CE4-BA211637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9B770CF-7ADF-28AC-6D6D-ED079D52A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496FF8-84C2-5093-D97A-5650E1BB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4838-C121-4DDD-9F4D-977771B59800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014556-5204-F3FF-E2EC-17E0EE27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0F4304-3F00-25D8-F8D4-33397CEAD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283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6AD6709-2A43-4409-6031-8F4B49C88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FA86467-3F63-74AF-AD18-4DA8DC53D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F17DD-09D1-1DD1-939B-7EBF1E186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4838-C121-4DDD-9F4D-977771B59800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62BCF2-B9BC-F9A9-CFFC-A2054533C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44E9B5-CAEC-8B65-CB8E-0C5AED26E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0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B2195B-A7D8-C9F9-4760-8CD94A25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D1894A-4E45-8F7C-38D5-36A744B36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7BB47D-59A3-0BBC-90CE-663C265F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4838-C121-4DDD-9F4D-977771B59800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422E2-317C-9587-A97D-B66C73E8D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04C458-A0E9-530D-B9DB-0ACCE75E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2354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2B1FF-E65A-AD54-8426-0DC0E9EE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B7A357-61E5-676A-1262-B3951A283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67EFA3-E335-D2C8-CA2A-CF0F3CEF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4838-C121-4DDD-9F4D-977771B59800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5C5821-1692-B901-BA61-42CFEF50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C1C6D5-A476-B8AB-C990-5229236A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699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A7EBC-1654-47B2-8835-FF1C9860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8B7C5C-54D6-FA57-0727-E0549FAC6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C359C9-97A3-D165-AF29-D5D007054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8CFA85D-36B5-9265-9DE2-38C6DAE3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4838-C121-4DDD-9F4D-977771B59800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65C022-5FA5-12D0-02D3-C27A45164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EF8288-B85D-7B5D-10D3-22176DE6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9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9C7C1-44C6-0992-0A85-BE547A217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BBF9EE7-0A7F-398E-3044-E7A14FB4F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56EB15-81FE-9CDE-F68D-C76DF5AA8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D01928-B9A7-95BA-1937-C04389DDE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45907BB-DF53-F724-B386-38C754EA4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ECDB27-C19D-87DA-F21D-84C2185F6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4838-C121-4DDD-9F4D-977771B59800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479639-75F9-701B-BB84-BD24B3DD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98E31F7-439B-1498-721D-53232662C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211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2CC29-2816-1B79-11AE-372D06BE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09351B-1936-E0A1-A528-AB577AE5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4838-C121-4DDD-9F4D-977771B59800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7F458A-40ED-1B1D-6E07-4114759FC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1BE6671-B225-626D-3E72-921A0CB76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9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E05D205-BF11-DE30-236B-35DA612C9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4838-C121-4DDD-9F4D-977771B59800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3071E2-A396-8387-D6A4-803565ED2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69EB19-92D4-4978-59BA-D1389A2B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707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A1ABF-A42D-2F14-D614-32334EC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3E842-D680-25B1-8B39-143F8E898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6618CA-9936-5142-4D93-9822C7F84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6AA93B-A6A2-B415-8913-EB15500C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4838-C121-4DDD-9F4D-977771B59800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1F7665-4A58-7E14-393D-459D278C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C456161-84E7-C93C-6ABB-2124E95D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55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9DF6FB-7E78-72A9-B6AC-9BD73E37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A722AAC-715A-BB36-3FAC-6853E4EDF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806514-CC2A-13FE-C6FB-3388803B0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871674-568B-EF3D-B459-24172B4C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E4838-C121-4DDD-9F4D-977771B59800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84869B-982A-B913-DF44-1EB45BAB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8B7307-AB37-5D0A-9E30-6AF88785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952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A3189B-41E4-82DD-4EAA-20F658DBB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B557996-827E-3ED9-67F9-5CD1B5EF7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3F0BD9-6814-8E03-21EC-7DCFA1FA7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E4838-C121-4DDD-9F4D-977771B59800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ED1D81-7CF2-7036-1F15-390899C72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A9A862-927C-2EE4-8D6E-3349F0555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57129-C632-47FB-B055-EA4BD7FA74E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599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66BD09D5-9F9B-4A3B-E809-C995BFDFB26F}"/>
              </a:ext>
            </a:extLst>
          </p:cNvPr>
          <p:cNvGrpSpPr/>
          <p:nvPr/>
        </p:nvGrpSpPr>
        <p:grpSpPr>
          <a:xfrm>
            <a:off x="3728080" y="2302804"/>
            <a:ext cx="4735841" cy="2211451"/>
            <a:chOff x="3728080" y="2302804"/>
            <a:chExt cx="4735841" cy="2211451"/>
          </a:xfrm>
        </p:grpSpPr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6F9D090F-D28B-0017-A239-9A1B3A84A0E2}"/>
                </a:ext>
              </a:extLst>
            </p:cNvPr>
            <p:cNvSpPr/>
            <p:nvPr/>
          </p:nvSpPr>
          <p:spPr>
            <a:xfrm>
              <a:off x="3728080" y="3074255"/>
              <a:ext cx="2160000" cy="1440000"/>
            </a:xfrm>
            <a:prstGeom prst="rect">
              <a:avLst/>
            </a:prstGeom>
            <a:solidFill>
              <a:srgbClr val="156082"/>
            </a:solidFill>
            <a:ln w="571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0B0004020202020204"/>
                  <a:ea typeface="+mn-ea"/>
                  <a:cs typeface="+mn-cs"/>
                </a:rPr>
                <a:t>Windows VM #1</a:t>
              </a:r>
            </a:p>
          </p:txBody>
        </p:sp>
        <p:pic>
          <p:nvPicPr>
            <p:cNvPr id="30" name="Picture 14">
              <a:extLst>
                <a:ext uri="{FF2B5EF4-FFF2-40B4-BE49-F238E27FC236}">
                  <a16:creationId xmlns:a16="http://schemas.microsoft.com/office/drawing/2014/main" id="{556503CA-6770-B50D-955C-3E2DA14A9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88080" y="3240156"/>
              <a:ext cx="1532191" cy="360000"/>
            </a:xfrm>
            <a:prstGeom prst="rect">
              <a:avLst/>
            </a:prstGeom>
            <a:ln w="57150">
              <a:solidFill>
                <a:sysClr val="windowText" lastClr="000000"/>
              </a:solidFill>
            </a:ln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9FCCBD19-DE33-5C59-1198-B081A98F8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8104" y="4240024"/>
              <a:ext cx="216000" cy="216000"/>
            </a:xfrm>
            <a:prstGeom prst="rect">
              <a:avLst/>
            </a:prstGeom>
          </p:spPr>
        </p:pic>
        <p:sp>
          <p:nvSpPr>
            <p:cNvPr id="32" name="Rectangle 6">
              <a:extLst>
                <a:ext uri="{FF2B5EF4-FFF2-40B4-BE49-F238E27FC236}">
                  <a16:creationId xmlns:a16="http://schemas.microsoft.com/office/drawing/2014/main" id="{01490526-51D0-6F01-A412-94FFB16FA73B}"/>
                </a:ext>
              </a:extLst>
            </p:cNvPr>
            <p:cNvSpPr/>
            <p:nvPr/>
          </p:nvSpPr>
          <p:spPr>
            <a:xfrm>
              <a:off x="6303921" y="3074255"/>
              <a:ext cx="2160000" cy="1440000"/>
            </a:xfrm>
            <a:prstGeom prst="rect">
              <a:avLst/>
            </a:prstGeom>
            <a:solidFill>
              <a:srgbClr val="156082"/>
            </a:solidFill>
            <a:ln w="57150" cap="flat" cmpd="sng" algn="ctr">
              <a:solidFill>
                <a:srgbClr val="156082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0B0004020202020204"/>
                  <a:ea typeface="+mn-ea"/>
                  <a:cs typeface="+mn-cs"/>
                </a:rPr>
                <a:t>Windows VM #2</a:t>
              </a:r>
            </a:p>
          </p:txBody>
        </p:sp>
        <p:pic>
          <p:nvPicPr>
            <p:cNvPr id="33" name="Picture 14">
              <a:extLst>
                <a:ext uri="{FF2B5EF4-FFF2-40B4-BE49-F238E27FC236}">
                  <a16:creationId xmlns:a16="http://schemas.microsoft.com/office/drawing/2014/main" id="{84560BCD-DF0E-6C7E-35BA-F4CC3BBAE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63921" y="3240156"/>
              <a:ext cx="1532191" cy="360000"/>
            </a:xfrm>
            <a:prstGeom prst="rect">
              <a:avLst/>
            </a:prstGeom>
            <a:ln w="57150">
              <a:solidFill>
                <a:sysClr val="windowText" lastClr="000000"/>
              </a:solidFill>
            </a:ln>
          </p:spPr>
        </p:pic>
        <p:pic>
          <p:nvPicPr>
            <p:cNvPr id="34" name="図 33">
              <a:extLst>
                <a:ext uri="{FF2B5EF4-FFF2-40B4-BE49-F238E27FC236}">
                  <a16:creationId xmlns:a16="http://schemas.microsoft.com/office/drawing/2014/main" id="{6A60DB60-A571-C275-C2AB-E43D6FE84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3945" y="4240024"/>
              <a:ext cx="216000" cy="216000"/>
            </a:xfrm>
            <a:prstGeom prst="rect">
              <a:avLst/>
            </a:prstGeom>
          </p:spPr>
        </p:pic>
        <p:sp>
          <p:nvSpPr>
            <p:cNvPr id="35" name="矢印: U ターン 34">
              <a:extLst>
                <a:ext uri="{FF2B5EF4-FFF2-40B4-BE49-F238E27FC236}">
                  <a16:creationId xmlns:a16="http://schemas.microsoft.com/office/drawing/2014/main" id="{F1C1F212-7131-0454-C37A-907F4897BEF5}"/>
                </a:ext>
              </a:extLst>
            </p:cNvPr>
            <p:cNvSpPr/>
            <p:nvPr/>
          </p:nvSpPr>
          <p:spPr>
            <a:xfrm>
              <a:off x="4611973" y="2302804"/>
              <a:ext cx="2971800" cy="849853"/>
            </a:xfrm>
            <a:prstGeom prst="uturnArrow">
              <a:avLst>
                <a:gd name="adj1" fmla="val 20637"/>
                <a:gd name="adj2" fmla="val 25000"/>
                <a:gd name="adj3" fmla="val 25000"/>
                <a:gd name="adj4" fmla="val 43750"/>
                <a:gd name="adj5" fmla="val 100000"/>
              </a:avLst>
            </a:prstGeom>
            <a:solidFill>
              <a:srgbClr val="00B0F0"/>
            </a:solidFill>
            <a:ln w="190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0B0004020202020204"/>
                  <a:ea typeface="ＭＳ Ｐゴシック" panose="020B0600070205080204" pitchFamily="50" charset="-128"/>
                  <a:cs typeface="+mn-cs"/>
                </a:rPr>
                <a:t>Fail Over</a:t>
              </a:r>
              <a:endParaRPr kumimoji="0" lang="ja-JP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0B0004020202020204"/>
                <a:ea typeface="ＭＳ Ｐゴシック" panose="020B0600070205080204" pitchFamily="50" charset="-128"/>
                <a:cs typeface="+mn-cs"/>
              </a:endParaRP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1417B270-9F15-153B-4FAE-7ED07B3C6A0A}"/>
                </a:ext>
              </a:extLst>
            </p:cNvPr>
            <p:cNvGrpSpPr/>
            <p:nvPr/>
          </p:nvGrpSpPr>
          <p:grpSpPr>
            <a:xfrm>
              <a:off x="4064127" y="3755468"/>
              <a:ext cx="4161697" cy="421138"/>
              <a:chOff x="4064127" y="3832801"/>
              <a:chExt cx="4161697" cy="421138"/>
            </a:xfrm>
          </p:grpSpPr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16522C86-5D71-FBDE-71DC-4E30AE497642}"/>
                  </a:ext>
                </a:extLst>
              </p:cNvPr>
              <p:cNvSpPr/>
              <p:nvPr/>
            </p:nvSpPr>
            <p:spPr>
              <a:xfrm>
                <a:off x="4064127" y="3832801"/>
                <a:ext cx="4161697" cy="421138"/>
              </a:xfrm>
              <a:prstGeom prst="rect">
                <a:avLst/>
              </a:prstGeom>
              <a:solidFill>
                <a:sysClr val="window" lastClr="FFFFFF"/>
              </a:solidFill>
              <a:ln w="57150" cap="flat" cmpd="sng" algn="ctr">
                <a:solidFill>
                  <a:srgbClr val="156082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0B0004020202020204"/>
                  <a:ea typeface="ＭＳ Ｐゴシック" panose="020B0600070205080204" pitchFamily="50" charset="-128"/>
                  <a:cs typeface="+mn-cs"/>
                </a:endParaRPr>
              </a:p>
            </p:txBody>
          </p:sp>
          <p:pic>
            <p:nvPicPr>
              <p:cNvPr id="39" name="Picture 2">
                <a:extLst>
                  <a:ext uri="{FF2B5EF4-FFF2-40B4-BE49-F238E27FC236}">
                    <a16:creationId xmlns:a16="http://schemas.microsoft.com/office/drawing/2014/main" id="{7FAD9654-4749-3D8C-20C5-D9335B6B8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2180" y="3867037"/>
                <a:ext cx="1845590" cy="36000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37" name="爆発: 14 pt 36">
              <a:extLst>
                <a:ext uri="{FF2B5EF4-FFF2-40B4-BE49-F238E27FC236}">
                  <a16:creationId xmlns:a16="http://schemas.microsoft.com/office/drawing/2014/main" id="{29F7BAFE-D624-6CF1-798F-EF3C0C98BA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5995" y="3063699"/>
              <a:ext cx="1440000" cy="1440000"/>
            </a:xfrm>
            <a:prstGeom prst="irregularSeal2">
              <a:avLst/>
            </a:prstGeom>
            <a:solidFill>
              <a:srgbClr val="FF0000">
                <a:alpha val="65000"/>
              </a:srgbClr>
            </a:solidFill>
            <a:ln w="1905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0B0004020202020204"/>
                <a:ea typeface="ＭＳ Ｐゴシック" panose="020B0600070205080204" pitchFamily="50" charset="-128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235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37EBE8A5-AACB-F162-2E52-BF04AAE06647}"/>
              </a:ext>
            </a:extLst>
          </p:cNvPr>
          <p:cNvGrpSpPr/>
          <p:nvPr/>
        </p:nvGrpSpPr>
        <p:grpSpPr>
          <a:xfrm>
            <a:off x="99589" y="63370"/>
            <a:ext cx="11959627" cy="6586396"/>
            <a:chOff x="99589" y="63370"/>
            <a:chExt cx="11959627" cy="6586396"/>
          </a:xfrm>
        </p:grpSpPr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0D3746AB-9BB1-0B64-BC69-308E8B96EF44}"/>
                </a:ext>
              </a:extLst>
            </p:cNvPr>
            <p:cNvCxnSpPr>
              <a:cxnSpLocks/>
              <a:stCxn id="60" idx="6"/>
              <a:endCxn id="45" idx="1"/>
            </p:cNvCxnSpPr>
            <p:nvPr/>
          </p:nvCxnSpPr>
          <p:spPr>
            <a:xfrm flipV="1">
              <a:off x="6475473" y="2225258"/>
              <a:ext cx="890107" cy="6105"/>
            </a:xfrm>
            <a:prstGeom prst="straightConnector1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直方体 4">
              <a:extLst>
                <a:ext uri="{FF2B5EF4-FFF2-40B4-BE49-F238E27FC236}">
                  <a16:creationId xmlns:a16="http://schemas.microsoft.com/office/drawing/2014/main" id="{8B8F45AD-B088-ED04-82B3-8E9EE0E74446}"/>
                </a:ext>
              </a:extLst>
            </p:cNvPr>
            <p:cNvSpPr/>
            <p:nvPr/>
          </p:nvSpPr>
          <p:spPr>
            <a:xfrm>
              <a:off x="297053" y="144000"/>
              <a:ext cx="4320000" cy="5334907"/>
            </a:xfrm>
            <a:prstGeom prst="cube">
              <a:avLst>
                <a:gd name="adj" fmla="val 1336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 anchorCtr="0"/>
            <a:lstStyle/>
            <a:p>
              <a:r>
                <a:rPr lang="en-US" altLang="ja-JP" sz="1600">
                  <a:ea typeface="游ゴシック"/>
                </a:rPr>
                <a:t>Node</a:t>
              </a:r>
              <a:r>
                <a:rPr kumimoji="1" lang="en-US" altLang="ja-JP" sz="1600">
                  <a:ea typeface="游ゴシック"/>
                </a:rPr>
                <a:t> 1</a:t>
              </a:r>
              <a:endParaRPr kumimoji="1" lang="ja-JP" altLang="en-US" sz="1600">
                <a:ea typeface="游ゴシック"/>
              </a:endParaRPr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99088286-48E8-F52E-9C9B-FD913D56AD48}"/>
                </a:ext>
              </a:extLst>
            </p:cNvPr>
            <p:cNvCxnSpPr>
              <a:cxnSpLocks/>
              <a:stCxn id="83" idx="3"/>
              <a:endCxn id="74" idx="2"/>
            </p:cNvCxnSpPr>
            <p:nvPr/>
          </p:nvCxnSpPr>
          <p:spPr>
            <a:xfrm>
              <a:off x="4473439" y="3312237"/>
              <a:ext cx="1486251" cy="694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直方体 19">
              <a:extLst>
                <a:ext uri="{FF2B5EF4-FFF2-40B4-BE49-F238E27FC236}">
                  <a16:creationId xmlns:a16="http://schemas.microsoft.com/office/drawing/2014/main" id="{8BA2CBAA-F605-54B0-2265-4EA0710A0AFB}"/>
                </a:ext>
              </a:extLst>
            </p:cNvPr>
            <p:cNvSpPr/>
            <p:nvPr/>
          </p:nvSpPr>
          <p:spPr>
            <a:xfrm>
              <a:off x="7580918" y="144000"/>
              <a:ext cx="4320000" cy="5257022"/>
            </a:xfrm>
            <a:prstGeom prst="cube">
              <a:avLst>
                <a:gd name="adj" fmla="val 1336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 anchorCtr="0"/>
            <a:lstStyle/>
            <a:p>
              <a:r>
                <a:rPr lang="en-US" altLang="ja-JP" sz="1600" dirty="0">
                  <a:ea typeface="游ゴシック"/>
                </a:rPr>
                <a:t>Node</a:t>
              </a:r>
              <a:r>
                <a:rPr kumimoji="1" lang="en-US" altLang="ja-JP" sz="1600" dirty="0">
                  <a:ea typeface="游ゴシック"/>
                </a:rPr>
                <a:t> 2</a:t>
              </a:r>
              <a:endParaRPr kumimoji="1" lang="ja-JP" altLang="en-US" sz="1600" dirty="0">
                <a:ea typeface="游ゴシック"/>
              </a:endParaRPr>
            </a:p>
          </p:txBody>
        </p:sp>
        <p:sp>
          <p:nvSpPr>
            <p:cNvPr id="40" name="直方体 39">
              <a:extLst>
                <a:ext uri="{FF2B5EF4-FFF2-40B4-BE49-F238E27FC236}">
                  <a16:creationId xmlns:a16="http://schemas.microsoft.com/office/drawing/2014/main" id="{A4A9E68F-69D6-9FCD-6D52-04ED394DA0FB}"/>
                </a:ext>
              </a:extLst>
            </p:cNvPr>
            <p:cNvSpPr/>
            <p:nvPr/>
          </p:nvSpPr>
          <p:spPr>
            <a:xfrm>
              <a:off x="2743337" y="5980158"/>
              <a:ext cx="1726228" cy="669608"/>
            </a:xfrm>
            <a:prstGeom prst="cube">
              <a:avLst>
                <a:gd name="adj" fmla="val 1336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 anchorCtr="0">
              <a:spAutoFit/>
            </a:bodyPr>
            <a:lstStyle/>
            <a:p>
              <a:r>
                <a:rPr kumimoji="1" lang="en-US" altLang="ja-JP" sz="1600" dirty="0"/>
                <a:t>Security Center</a:t>
              </a:r>
            </a:p>
            <a:p>
              <a:pPr algn="ctr"/>
              <a:r>
                <a:rPr lang="en-US" altLang="ja-JP" sz="1600" dirty="0"/>
                <a:t>Client</a:t>
              </a:r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B5A6E89D-6760-023B-0603-8438C746FF2F}"/>
                </a:ext>
              </a:extLst>
            </p:cNvPr>
            <p:cNvCxnSpPr>
              <a:cxnSpLocks/>
              <a:stCxn id="60" idx="3"/>
              <a:endCxn id="40" idx="5"/>
            </p:cNvCxnSpPr>
            <p:nvPr/>
          </p:nvCxnSpPr>
          <p:spPr>
            <a:xfrm rot="5400000">
              <a:off x="3224489" y="3799729"/>
              <a:ext cx="3715573" cy="1225419"/>
            </a:xfrm>
            <a:prstGeom prst="bentConnector2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四角形: 角を丸くする 50">
              <a:extLst>
                <a:ext uri="{FF2B5EF4-FFF2-40B4-BE49-F238E27FC236}">
                  <a16:creationId xmlns:a16="http://schemas.microsoft.com/office/drawing/2014/main" id="{ABEB3093-FA65-6508-2605-D0BC3C4DD80A}"/>
                </a:ext>
              </a:extLst>
            </p:cNvPr>
            <p:cNvSpPr/>
            <p:nvPr/>
          </p:nvSpPr>
          <p:spPr>
            <a:xfrm>
              <a:off x="99589" y="63370"/>
              <a:ext cx="11959627" cy="5605433"/>
            </a:xfrm>
            <a:prstGeom prst="roundRect">
              <a:avLst>
                <a:gd name="adj" fmla="val 5150"/>
              </a:avLst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t" anchorCtr="0"/>
            <a:lstStyle/>
            <a:p>
              <a:pPr algn="ctr"/>
              <a:r>
                <a:rPr lang="en-US" altLang="ja-JP" sz="1600" b="1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ea typeface="游ゴシック"/>
                </a:rPr>
                <a:t> Cluster</a:t>
              </a:r>
              <a:endParaRPr kumimoji="1" lang="ja-JP" altLang="en-US" sz="16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a typeface="游ゴシック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FFF3926-A104-57B3-B42A-D6B37F23E689}"/>
                </a:ext>
              </a:extLst>
            </p:cNvPr>
            <p:cNvSpPr/>
            <p:nvPr/>
          </p:nvSpPr>
          <p:spPr>
            <a:xfrm>
              <a:off x="997675" y="1888055"/>
              <a:ext cx="2475680" cy="504000"/>
            </a:xfrm>
            <a:prstGeom prst="roundRect">
              <a:avLst/>
            </a:prstGeom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r>
                <a:rPr lang="en-US" sz="1200" dirty="0">
                  <a:ea typeface="游ゴシック"/>
                </a:rPr>
                <a:t>EXPRESSCLUSTER</a:t>
              </a:r>
              <a:endParaRPr lang="en-US" dirty="0"/>
            </a:p>
          </p:txBody>
        </p:sp>
        <p:sp>
          <p:nvSpPr>
            <p:cNvPr id="56" name="Rectangle: Rounded Corners 13">
              <a:extLst>
                <a:ext uri="{FF2B5EF4-FFF2-40B4-BE49-F238E27FC236}">
                  <a16:creationId xmlns:a16="http://schemas.microsoft.com/office/drawing/2014/main" id="{D973475E-3C10-7CEA-5238-563325A22F46}"/>
                </a:ext>
              </a:extLst>
            </p:cNvPr>
            <p:cNvSpPr/>
            <p:nvPr/>
          </p:nvSpPr>
          <p:spPr>
            <a:xfrm>
              <a:off x="8607583" y="1893380"/>
              <a:ext cx="1673465" cy="504000"/>
            </a:xfrm>
            <a:prstGeom prst="roundRect">
              <a:avLst/>
            </a:prstGeom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200" dirty="0">
                  <a:ea typeface="游ゴシック"/>
                </a:rPr>
                <a:t>EXPRESSCLUSTER</a:t>
              </a:r>
              <a:endParaRPr lang="en-US" dirty="0"/>
            </a:p>
          </p:txBody>
        </p:sp>
        <p:cxnSp>
          <p:nvCxnSpPr>
            <p:cNvPr id="76" name="直線コネクタ 14">
              <a:extLst>
                <a:ext uri="{FF2B5EF4-FFF2-40B4-BE49-F238E27FC236}">
                  <a16:creationId xmlns:a16="http://schemas.microsoft.com/office/drawing/2014/main" id="{C7AA8D35-5E30-44A8-4F9F-E05CD00E9B0C}"/>
                </a:ext>
              </a:extLst>
            </p:cNvPr>
            <p:cNvCxnSpPr>
              <a:cxnSpLocks/>
              <a:stCxn id="85" idx="1"/>
              <a:endCxn id="74" idx="6"/>
            </p:cNvCxnSpPr>
            <p:nvPr/>
          </p:nvCxnSpPr>
          <p:spPr>
            <a:xfrm rot="10800000" flipV="1">
              <a:off x="6874091" y="3312235"/>
              <a:ext cx="472131" cy="695"/>
            </a:xfrm>
            <a:prstGeom prst="bentConnector3">
              <a:avLst>
                <a:gd name="adj1" fmla="val 50000"/>
              </a:avLst>
            </a:prstGeom>
            <a:ln w="508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30">
              <a:extLst>
                <a:ext uri="{FF2B5EF4-FFF2-40B4-BE49-F238E27FC236}">
                  <a16:creationId xmlns:a16="http://schemas.microsoft.com/office/drawing/2014/main" id="{E61A5727-F486-5E72-EEA2-9B8118B46DE1}"/>
                </a:ext>
              </a:extLst>
            </p:cNvPr>
            <p:cNvCxnSpPr>
              <a:cxnSpLocks/>
              <a:stCxn id="11" idx="3"/>
              <a:endCxn id="39" idx="0"/>
            </p:cNvCxnSpPr>
            <p:nvPr/>
          </p:nvCxnSpPr>
          <p:spPr>
            <a:xfrm>
              <a:off x="2679702" y="1189197"/>
              <a:ext cx="350391" cy="1000861"/>
            </a:xfrm>
            <a:prstGeom prst="bentConnector2">
              <a:avLst/>
            </a:prstGeom>
            <a:ln w="50800" cap="rnd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DA831BA0-6543-FC3D-A54A-4C4604A10DDB}"/>
                </a:ext>
              </a:extLst>
            </p:cNvPr>
            <p:cNvCxnSpPr>
              <a:cxnSpLocks/>
              <a:stCxn id="13" idx="3"/>
              <a:endCxn id="60" idx="2"/>
            </p:cNvCxnSpPr>
            <p:nvPr/>
          </p:nvCxnSpPr>
          <p:spPr>
            <a:xfrm>
              <a:off x="4491589" y="2230038"/>
              <a:ext cx="1069484" cy="1325"/>
            </a:xfrm>
            <a:prstGeom prst="bentConnector3">
              <a:avLst>
                <a:gd name="adj1" fmla="val 50000"/>
              </a:avLst>
            </a:prstGeom>
            <a:ln w="50800" cap="rnd">
              <a:solidFill>
                <a:schemeClr val="accent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: Rounded Corners 10">
              <a:extLst>
                <a:ext uri="{FF2B5EF4-FFF2-40B4-BE49-F238E27FC236}">
                  <a16:creationId xmlns:a16="http://schemas.microsoft.com/office/drawing/2014/main" id="{BFA23318-9459-EFF0-13FA-5922B1F33698}"/>
                </a:ext>
              </a:extLst>
            </p:cNvPr>
            <p:cNvSpPr/>
            <p:nvPr/>
          </p:nvSpPr>
          <p:spPr>
            <a:xfrm>
              <a:off x="2541672" y="2190058"/>
              <a:ext cx="976841" cy="306467"/>
            </a:xfrm>
            <a:prstGeom prst="roundRect">
              <a:avLst/>
            </a:prstGeom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en-US" sz="1200" dirty="0">
                  <a:ea typeface="游ゴシック"/>
                </a:rPr>
                <a:t>Floating IP</a:t>
              </a:r>
            </a:p>
          </p:txBody>
        </p:sp>
        <p:sp>
          <p:nvSpPr>
            <p:cNvPr id="55" name="Rectangle: Rounded Corners 10">
              <a:extLst>
                <a:ext uri="{FF2B5EF4-FFF2-40B4-BE49-F238E27FC236}">
                  <a16:creationId xmlns:a16="http://schemas.microsoft.com/office/drawing/2014/main" id="{ECF9AD87-EF82-E3D7-1655-C7DAF7BAE448}"/>
                </a:ext>
              </a:extLst>
            </p:cNvPr>
            <p:cNvSpPr/>
            <p:nvPr/>
          </p:nvSpPr>
          <p:spPr>
            <a:xfrm>
              <a:off x="8607584" y="1055928"/>
              <a:ext cx="1682027" cy="27718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a typeface="游ゴシック"/>
                </a:rPr>
                <a:t>Security Center</a:t>
              </a:r>
            </a:p>
          </p:txBody>
        </p:sp>
        <p:sp>
          <p:nvSpPr>
            <p:cNvPr id="92" name="Rectangle: Rounded Corners 10">
              <a:extLst>
                <a:ext uri="{FF2B5EF4-FFF2-40B4-BE49-F238E27FC236}">
                  <a16:creationId xmlns:a16="http://schemas.microsoft.com/office/drawing/2014/main" id="{915D1545-3B2E-0E0D-5192-32CB80B4575E}"/>
                </a:ext>
              </a:extLst>
            </p:cNvPr>
            <p:cNvSpPr/>
            <p:nvPr/>
          </p:nvSpPr>
          <p:spPr>
            <a:xfrm>
              <a:off x="997675" y="1389441"/>
              <a:ext cx="1682027" cy="2771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ea typeface="游ゴシック"/>
                </a:rPr>
                <a:t>SQL Server</a:t>
              </a:r>
            </a:p>
          </p:txBody>
        </p:sp>
        <p:sp>
          <p:nvSpPr>
            <p:cNvPr id="93" name="Rectangle: Rounded Corners 10">
              <a:extLst>
                <a:ext uri="{FF2B5EF4-FFF2-40B4-BE49-F238E27FC236}">
                  <a16:creationId xmlns:a16="http://schemas.microsoft.com/office/drawing/2014/main" id="{E7D8C22A-0E72-C383-6262-5CBE67A9E563}"/>
                </a:ext>
              </a:extLst>
            </p:cNvPr>
            <p:cNvSpPr/>
            <p:nvPr/>
          </p:nvSpPr>
          <p:spPr>
            <a:xfrm>
              <a:off x="8609060" y="1394766"/>
              <a:ext cx="1682027" cy="27718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254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ea typeface="游ゴシック"/>
                </a:rPr>
                <a:t>SQL Server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C3EFAB1-27D9-96D4-F6E7-E1261ADB9876}"/>
                </a:ext>
              </a:extLst>
            </p:cNvPr>
            <p:cNvSpPr/>
            <p:nvPr/>
          </p:nvSpPr>
          <p:spPr>
            <a:xfrm>
              <a:off x="997675" y="1050603"/>
              <a:ext cx="1682027" cy="2771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ea typeface="游ゴシック"/>
                </a:rPr>
                <a:t>Security Center</a:t>
              </a: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E0E7C70-D31E-36FB-893C-1C49771F069E}"/>
                </a:ext>
              </a:extLst>
            </p:cNvPr>
            <p:cNvCxnSpPr>
              <a:cxnSpLocks/>
            </p:cNvCxnSpPr>
            <p:nvPr/>
          </p:nvCxnSpPr>
          <p:spPr>
            <a:xfrm>
              <a:off x="3209299" y="1356868"/>
              <a:ext cx="5134228" cy="5325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D0DB7E1C-D6CD-6301-762D-960430E84E9A}"/>
                </a:ext>
              </a:extLst>
            </p:cNvPr>
            <p:cNvSpPr txBox="1"/>
            <p:nvPr/>
          </p:nvSpPr>
          <p:spPr>
            <a:xfrm>
              <a:off x="5421943" y="975210"/>
              <a:ext cx="883575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sz="1400" b="1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ea typeface="游ゴシック"/>
                </a:rPr>
                <a:t>Failover</a:t>
              </a:r>
              <a:endParaRPr kumimoji="1" lang="ja-JP" altLang="en-US" sz="14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a typeface="游ゴシック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F45CA7B6-8126-B2F2-6BF2-DD9876C351A2}"/>
                </a:ext>
              </a:extLst>
            </p:cNvPr>
            <p:cNvCxnSpPr>
              <a:cxnSpLocks/>
              <a:stCxn id="14" idx="3"/>
              <a:endCxn id="56" idx="1"/>
            </p:cNvCxnSpPr>
            <p:nvPr/>
          </p:nvCxnSpPr>
          <p:spPr>
            <a:xfrm>
              <a:off x="3473355" y="2140055"/>
              <a:ext cx="5134228" cy="5325"/>
            </a:xfrm>
            <a:prstGeom prst="straightConnector1">
              <a:avLst/>
            </a:prstGeom>
            <a:ln w="76200">
              <a:solidFill>
                <a:schemeClr val="tx1">
                  <a:alpha val="50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CC3DA631-DAAF-1359-A8A2-FA3CBDDB1AD5}"/>
                </a:ext>
              </a:extLst>
            </p:cNvPr>
            <p:cNvCxnSpPr>
              <a:cxnSpLocks/>
              <a:stCxn id="14" idx="2"/>
              <a:endCxn id="56" idx="2"/>
            </p:cNvCxnSpPr>
            <p:nvPr/>
          </p:nvCxnSpPr>
          <p:spPr>
            <a:xfrm rot="16200000" flipH="1">
              <a:off x="5837253" y="-1209684"/>
              <a:ext cx="5325" cy="7208801"/>
            </a:xfrm>
            <a:prstGeom prst="bentConnector3">
              <a:avLst>
                <a:gd name="adj1" fmla="val 15627230"/>
              </a:avLst>
            </a:prstGeom>
            <a:ln w="76200">
              <a:solidFill>
                <a:schemeClr val="tx1">
                  <a:alpha val="50000"/>
                </a:schemeClr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正方形/長方形 5">
              <a:extLst>
                <a:ext uri="{FF2B5EF4-FFF2-40B4-BE49-F238E27FC236}">
                  <a16:creationId xmlns:a16="http://schemas.microsoft.com/office/drawing/2014/main" id="{C886B582-9B52-F141-20C0-2155083B9BF6}"/>
                </a:ext>
              </a:extLst>
            </p:cNvPr>
            <p:cNvSpPr/>
            <p:nvPr/>
          </p:nvSpPr>
          <p:spPr>
            <a:xfrm>
              <a:off x="3935297" y="3147201"/>
              <a:ext cx="538142" cy="330072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72000" rIns="72000" bIns="72000" rtlCol="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/>
                <a:t>NIC 2</a:t>
              </a:r>
              <a:endParaRPr kumimoji="1" lang="ja-JP" altLang="en-US" sz="1200" dirty="0"/>
            </a:p>
          </p:txBody>
        </p:sp>
        <p:sp>
          <p:nvSpPr>
            <p:cNvPr id="85" name="正方形/長方形 5">
              <a:extLst>
                <a:ext uri="{FF2B5EF4-FFF2-40B4-BE49-F238E27FC236}">
                  <a16:creationId xmlns:a16="http://schemas.microsoft.com/office/drawing/2014/main" id="{151025EB-2C51-F1A0-E6AE-74DA3252C188}"/>
                </a:ext>
              </a:extLst>
            </p:cNvPr>
            <p:cNvSpPr/>
            <p:nvPr/>
          </p:nvSpPr>
          <p:spPr>
            <a:xfrm>
              <a:off x="7346221" y="3147200"/>
              <a:ext cx="538142" cy="330072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72000" rIns="72000" bIns="72000" rtlCol="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/>
                <a:t>NIC 2</a:t>
              </a:r>
              <a:endParaRPr kumimoji="1" lang="ja-JP" altLang="en-US" sz="1200" dirty="0"/>
            </a:p>
          </p:txBody>
        </p:sp>
        <p:sp>
          <p:nvSpPr>
            <p:cNvPr id="45" name="正方形/長方形 5">
              <a:extLst>
                <a:ext uri="{FF2B5EF4-FFF2-40B4-BE49-F238E27FC236}">
                  <a16:creationId xmlns:a16="http://schemas.microsoft.com/office/drawing/2014/main" id="{5D3BD5FB-B52A-F0E3-A653-CB043110C6E8}"/>
                </a:ext>
              </a:extLst>
            </p:cNvPr>
            <p:cNvSpPr/>
            <p:nvPr/>
          </p:nvSpPr>
          <p:spPr>
            <a:xfrm>
              <a:off x="7365580" y="2060222"/>
              <a:ext cx="538142" cy="330072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72000" rIns="72000" bIns="72000" rtlCol="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/>
                <a:t>NIC 1</a:t>
              </a:r>
              <a:endParaRPr kumimoji="1" lang="ja-JP" altLang="en-US" sz="1200" dirty="0"/>
            </a:p>
          </p:txBody>
        </p:sp>
        <p:sp>
          <p:nvSpPr>
            <p:cNvPr id="13" name="正方形/長方形 5">
              <a:extLst>
                <a:ext uri="{FF2B5EF4-FFF2-40B4-BE49-F238E27FC236}">
                  <a16:creationId xmlns:a16="http://schemas.microsoft.com/office/drawing/2014/main" id="{DE6FF593-7D4A-6011-74D9-0881D9957E25}"/>
                </a:ext>
              </a:extLst>
            </p:cNvPr>
            <p:cNvSpPr/>
            <p:nvPr/>
          </p:nvSpPr>
          <p:spPr>
            <a:xfrm>
              <a:off x="3953447" y="2065002"/>
              <a:ext cx="538142" cy="330072"/>
            </a:xfrm>
            <a:prstGeom prst="rect">
              <a:avLst/>
            </a:prstGeom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72000" rIns="72000" bIns="72000" rtlCol="0" anchor="ctr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ja-JP" sz="1200" dirty="0"/>
                <a:t>NIC 1</a:t>
              </a:r>
              <a:endParaRPr kumimoji="1" lang="ja-JP" altLang="en-US" sz="1200" dirty="0"/>
            </a:p>
          </p:txBody>
        </p:sp>
        <p:sp>
          <p:nvSpPr>
            <p:cNvPr id="74" name="楕円 73">
              <a:extLst>
                <a:ext uri="{FF2B5EF4-FFF2-40B4-BE49-F238E27FC236}">
                  <a16:creationId xmlns:a16="http://schemas.microsoft.com/office/drawing/2014/main" id="{5C4A32EB-C5B8-1A4C-FD42-A47A75007A61}"/>
                </a:ext>
              </a:extLst>
            </p:cNvPr>
            <p:cNvSpPr/>
            <p:nvPr/>
          </p:nvSpPr>
          <p:spPr>
            <a:xfrm>
              <a:off x="5959690" y="285573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/>
                <a:t>Private</a:t>
              </a:r>
              <a:br>
                <a:rPr kumimoji="1" lang="en-US" altLang="ja-JP" sz="1200" dirty="0"/>
              </a:br>
              <a:r>
                <a:rPr kumimoji="1" lang="en-US" altLang="ja-JP" sz="1200" dirty="0"/>
                <a:t>Network</a:t>
              </a:r>
              <a:br>
                <a:rPr kumimoji="1" lang="en-US" altLang="ja-JP" sz="1200" dirty="0"/>
              </a:br>
              <a:r>
                <a:rPr kumimoji="1" lang="en-US" altLang="ja-JP" sz="1200" dirty="0"/>
                <a:t>Switch</a:t>
              </a:r>
              <a:endParaRPr kumimoji="1" lang="ja-JP" altLang="en-US" sz="1200" dirty="0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8C1F55A0-081A-EA18-D5EA-FBD279EFF98A}"/>
                </a:ext>
              </a:extLst>
            </p:cNvPr>
            <p:cNvSpPr/>
            <p:nvPr/>
          </p:nvSpPr>
          <p:spPr>
            <a:xfrm>
              <a:off x="5561073" y="1774163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kumimoji="1" lang="en-US" altLang="ja-JP" sz="1200" dirty="0"/>
                <a:t>Public</a:t>
              </a:r>
              <a:br>
                <a:rPr kumimoji="1" lang="en-US" altLang="ja-JP" sz="1200" dirty="0"/>
              </a:br>
              <a:r>
                <a:rPr kumimoji="1" lang="en-US" altLang="ja-JP" sz="1200" dirty="0"/>
                <a:t>Network</a:t>
              </a:r>
              <a:br>
                <a:rPr kumimoji="1" lang="en-US" altLang="ja-JP" sz="1200" dirty="0"/>
              </a:br>
              <a:r>
                <a:rPr kumimoji="1" lang="en-US" altLang="ja-JP" sz="1200" dirty="0"/>
                <a:t>Switch</a:t>
              </a:r>
              <a:endParaRPr kumimoji="1" lang="ja-JP" altLang="en-US" sz="1200" dirty="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AAB415E7-BA36-0013-D6E6-DD605F075875}"/>
                </a:ext>
              </a:extLst>
            </p:cNvPr>
            <p:cNvSpPr txBox="1"/>
            <p:nvPr/>
          </p:nvSpPr>
          <p:spPr>
            <a:xfrm>
              <a:off x="4573699" y="1813931"/>
              <a:ext cx="1063112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sz="1400" b="1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ea typeface="游ゴシック"/>
                </a:rPr>
                <a:t>Heartbeat</a:t>
              </a:r>
              <a:endParaRPr kumimoji="1" lang="ja-JP" altLang="en-US" sz="14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a typeface="游ゴシック"/>
              </a:endParaRPr>
            </a:p>
          </p:txBody>
        </p:sp>
        <p:grpSp>
          <p:nvGrpSpPr>
            <p:cNvPr id="35" name="グループ化 34">
              <a:extLst>
                <a:ext uri="{FF2B5EF4-FFF2-40B4-BE49-F238E27FC236}">
                  <a16:creationId xmlns:a16="http://schemas.microsoft.com/office/drawing/2014/main" id="{958834F7-42FF-10D4-E900-A641A0CBD121}"/>
                </a:ext>
              </a:extLst>
            </p:cNvPr>
            <p:cNvGrpSpPr/>
            <p:nvPr/>
          </p:nvGrpSpPr>
          <p:grpSpPr>
            <a:xfrm>
              <a:off x="2363466" y="3674584"/>
              <a:ext cx="1872000" cy="1542874"/>
              <a:chOff x="1224000" y="3650489"/>
              <a:chExt cx="1872000" cy="1542874"/>
            </a:xfrm>
          </p:grpSpPr>
          <p:sp>
            <p:nvSpPr>
              <p:cNvPr id="36" name="円柱 35">
                <a:extLst>
                  <a:ext uri="{FF2B5EF4-FFF2-40B4-BE49-F238E27FC236}">
                    <a16:creationId xmlns:a16="http://schemas.microsoft.com/office/drawing/2014/main" id="{3B1B47D6-98EB-3896-7824-9E3EF72980DA}"/>
                  </a:ext>
                </a:extLst>
              </p:cNvPr>
              <p:cNvSpPr/>
              <p:nvPr/>
            </p:nvSpPr>
            <p:spPr>
              <a:xfrm>
                <a:off x="1224000" y="4067865"/>
                <a:ext cx="1872000" cy="1125498"/>
              </a:xfrm>
              <a:prstGeom prst="can">
                <a:avLst/>
              </a:prstGeom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r>
                  <a:rPr kumimoji="1" lang="en-US" altLang="ja-JP" sz="1000" dirty="0">
                    <a:ea typeface="游ゴシック"/>
                  </a:rPr>
                  <a:t>N: Data partition</a:t>
                </a:r>
                <a:r>
                  <a:rPr lang="en-US" altLang="ja-JP" sz="1000" dirty="0">
                    <a:ea typeface="游ゴシック"/>
                  </a:rPr>
                  <a:t> (NTFS)</a:t>
                </a:r>
                <a:br>
                  <a:rPr lang="en-US" altLang="ja-JP" sz="1000" dirty="0">
                    <a:ea typeface="游ゴシック"/>
                  </a:rPr>
                </a:br>
                <a:r>
                  <a:rPr lang="en-US" altLang="ja-JP" sz="1000" dirty="0">
                    <a:ea typeface="游ゴシック"/>
                  </a:rPr>
                  <a:t>Application Data: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ja-JP" sz="1000" b="1" dirty="0">
                    <a:ea typeface="游ゴシック"/>
                  </a:rPr>
                  <a:t>Security Center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ja-JP" sz="1000" dirty="0">
                    <a:ea typeface="游ゴシック"/>
                  </a:rPr>
                  <a:t>SQL Server</a:t>
                </a:r>
                <a:endParaRPr lang="ja-JP" altLang="en-US" sz="1000" dirty="0">
                  <a:ea typeface="游ゴシック"/>
                </a:endParaRPr>
              </a:p>
            </p:txBody>
          </p:sp>
          <p:sp>
            <p:nvSpPr>
              <p:cNvPr id="37" name="円柱 36">
                <a:extLst>
                  <a:ext uri="{FF2B5EF4-FFF2-40B4-BE49-F238E27FC236}">
                    <a16:creationId xmlns:a16="http://schemas.microsoft.com/office/drawing/2014/main" id="{912D7802-DE5E-A589-7E53-DA486409CF89}"/>
                  </a:ext>
                </a:extLst>
              </p:cNvPr>
              <p:cNvSpPr/>
              <p:nvPr/>
            </p:nvSpPr>
            <p:spPr>
              <a:xfrm>
                <a:off x="1224000" y="3650489"/>
                <a:ext cx="1872000" cy="697217"/>
              </a:xfrm>
              <a:prstGeom prst="can">
                <a:avLst>
                  <a:gd name="adj" fmla="val 35777"/>
                </a:avLst>
              </a:prstGeom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Autofit/>
              </a:bodyPr>
              <a:lstStyle/>
              <a:p>
                <a:r>
                  <a:rPr lang="en-US" altLang="ja-JP" sz="1000" dirty="0">
                    <a:ea typeface="游ゴシック"/>
                  </a:rPr>
                  <a:t>M: Cluster partition (RAW)</a:t>
                </a: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2A422C3A-9272-8D8B-97F6-74C014A0ECA0}"/>
                </a:ext>
              </a:extLst>
            </p:cNvPr>
            <p:cNvGrpSpPr/>
            <p:nvPr/>
          </p:nvGrpSpPr>
          <p:grpSpPr>
            <a:xfrm>
              <a:off x="7992273" y="3674584"/>
              <a:ext cx="1872000" cy="1542874"/>
              <a:chOff x="1224000" y="3650489"/>
              <a:chExt cx="1872000" cy="1542874"/>
            </a:xfrm>
          </p:grpSpPr>
          <p:sp>
            <p:nvSpPr>
              <p:cNvPr id="41" name="円柱 40">
                <a:extLst>
                  <a:ext uri="{FF2B5EF4-FFF2-40B4-BE49-F238E27FC236}">
                    <a16:creationId xmlns:a16="http://schemas.microsoft.com/office/drawing/2014/main" id="{11A59C0C-F6A6-2711-D7A4-1740256A2715}"/>
                  </a:ext>
                </a:extLst>
              </p:cNvPr>
              <p:cNvSpPr/>
              <p:nvPr/>
            </p:nvSpPr>
            <p:spPr>
              <a:xfrm>
                <a:off x="1224000" y="4067865"/>
                <a:ext cx="1872000" cy="1125498"/>
              </a:xfrm>
              <a:prstGeom prst="can">
                <a:avLst/>
              </a:prstGeom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r>
                  <a:rPr kumimoji="1" lang="en-US" altLang="ja-JP" sz="1000" dirty="0">
                    <a:ea typeface="游ゴシック"/>
                  </a:rPr>
                  <a:t>N: Data partition</a:t>
                </a:r>
                <a:r>
                  <a:rPr lang="en-US" altLang="ja-JP" sz="1000" dirty="0">
                    <a:ea typeface="游ゴシック"/>
                  </a:rPr>
                  <a:t> (NTFS)</a:t>
                </a:r>
                <a:br>
                  <a:rPr lang="en-US" altLang="ja-JP" sz="1000" dirty="0">
                    <a:ea typeface="游ゴシック"/>
                  </a:rPr>
                </a:br>
                <a:r>
                  <a:rPr lang="en-US" altLang="ja-JP" sz="1000" dirty="0">
                    <a:ea typeface="游ゴシック"/>
                  </a:rPr>
                  <a:t>Application Data: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ja-JP" sz="1000" b="1" dirty="0">
                    <a:ea typeface="游ゴシック"/>
                  </a:rPr>
                  <a:t>Security Center</a:t>
                </a:r>
              </a:p>
              <a:p>
                <a:pPr marL="171450" indent="-171450">
                  <a:buFontTx/>
                  <a:buChar char="-"/>
                </a:pPr>
                <a:r>
                  <a:rPr lang="en-US" altLang="ja-JP" sz="1000" dirty="0">
                    <a:ea typeface="游ゴシック"/>
                  </a:rPr>
                  <a:t>SQL Server</a:t>
                </a:r>
                <a:endParaRPr lang="ja-JP" altLang="en-US" sz="1000" dirty="0">
                  <a:ea typeface="游ゴシック"/>
                </a:endParaRPr>
              </a:p>
            </p:txBody>
          </p:sp>
          <p:sp>
            <p:nvSpPr>
              <p:cNvPr id="42" name="円柱 41">
                <a:extLst>
                  <a:ext uri="{FF2B5EF4-FFF2-40B4-BE49-F238E27FC236}">
                    <a16:creationId xmlns:a16="http://schemas.microsoft.com/office/drawing/2014/main" id="{F9208916-3D8F-5F76-5EA7-4B0F884B95F8}"/>
                  </a:ext>
                </a:extLst>
              </p:cNvPr>
              <p:cNvSpPr/>
              <p:nvPr/>
            </p:nvSpPr>
            <p:spPr>
              <a:xfrm>
                <a:off x="1224000" y="3650489"/>
                <a:ext cx="1872000" cy="697217"/>
              </a:xfrm>
              <a:prstGeom prst="can">
                <a:avLst>
                  <a:gd name="adj" fmla="val 35777"/>
                </a:avLst>
              </a:prstGeom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Autofit/>
              </a:bodyPr>
              <a:lstStyle/>
              <a:p>
                <a:r>
                  <a:rPr lang="en-US" altLang="ja-JP" sz="1000" dirty="0">
                    <a:ea typeface="游ゴシック"/>
                  </a:rPr>
                  <a:t>M: Cluster partition (RAW)</a:t>
                </a:r>
              </a:p>
            </p:txBody>
          </p:sp>
        </p:grp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99BB9230-A343-60B1-8F38-79FC81D2B1E7}"/>
                </a:ext>
              </a:extLst>
            </p:cNvPr>
            <p:cNvCxnSpPr>
              <a:cxnSpLocks/>
              <a:stCxn id="36" idx="4"/>
              <a:endCxn id="41" idx="2"/>
            </p:cNvCxnSpPr>
            <p:nvPr/>
          </p:nvCxnSpPr>
          <p:spPr>
            <a:xfrm>
              <a:off x="4235466" y="4654709"/>
              <a:ext cx="375680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9E1DDA7B-3CB1-B1B6-0EFB-777244B7A5B8}"/>
                </a:ext>
              </a:extLst>
            </p:cNvPr>
            <p:cNvSpPr txBox="1"/>
            <p:nvPr/>
          </p:nvSpPr>
          <p:spPr>
            <a:xfrm>
              <a:off x="5631462" y="4336478"/>
              <a:ext cx="1168911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sz="1400" b="1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ea typeface="游ゴシック"/>
                </a:rPr>
                <a:t>Replication</a:t>
              </a:r>
              <a:endParaRPr kumimoji="1" lang="ja-JP" altLang="en-US" sz="14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a typeface="游ゴシック"/>
              </a:endParaRPr>
            </a:p>
          </p:txBody>
        </p:sp>
        <p:sp>
          <p:nvSpPr>
            <p:cNvPr id="64" name="円柱 3">
              <a:extLst>
                <a:ext uri="{FF2B5EF4-FFF2-40B4-BE49-F238E27FC236}">
                  <a16:creationId xmlns:a16="http://schemas.microsoft.com/office/drawing/2014/main" id="{AB9C5871-574F-80C7-EC65-91A546C7A49C}"/>
                </a:ext>
              </a:extLst>
            </p:cNvPr>
            <p:cNvSpPr/>
            <p:nvPr/>
          </p:nvSpPr>
          <p:spPr>
            <a:xfrm>
              <a:off x="697185" y="3795074"/>
              <a:ext cx="1519968" cy="1370171"/>
            </a:xfrm>
            <a:prstGeom prst="can">
              <a:avLst/>
            </a:prstGeom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t" anchorCtr="0">
              <a:spAutoFit/>
            </a:bodyPr>
            <a:lstStyle/>
            <a:p>
              <a:r>
                <a:rPr lang="en-US" altLang="ja-JP" sz="1000" dirty="0">
                  <a:ea typeface="游ゴシック"/>
                </a:rPr>
                <a:t>C: System partition</a:t>
              </a:r>
              <a:endParaRPr lang="en-US" dirty="0"/>
            </a:p>
            <a:p>
              <a:r>
                <a:rPr lang="en-US" altLang="ja-JP" sz="1000" dirty="0">
                  <a:ea typeface="游ゴシック"/>
                </a:rPr>
                <a:t>Application Programs;</a:t>
              </a:r>
            </a:p>
            <a:p>
              <a:pPr marL="171450" indent="-171450">
                <a:buFont typeface="Calibri"/>
                <a:buChar char="-"/>
              </a:pPr>
              <a:r>
                <a:rPr lang="en-US" altLang="ja-JP" sz="1000" b="1" dirty="0">
                  <a:ea typeface="游ゴシック"/>
                </a:rPr>
                <a:t>Security Center</a:t>
              </a:r>
              <a:endParaRPr lang="en-US" b="1" dirty="0">
                <a:ea typeface="游ゴシック"/>
              </a:endParaRPr>
            </a:p>
            <a:p>
              <a:pPr marL="171450" indent="-171450">
                <a:buFont typeface="Calibri"/>
                <a:buChar char="-"/>
              </a:pPr>
              <a:r>
                <a:rPr lang="en-US" altLang="ja-JP" sz="1000" dirty="0">
                  <a:ea typeface="游ゴシック"/>
                </a:rPr>
                <a:t>SQL Server</a:t>
              </a:r>
              <a:endParaRPr lang="en-US" dirty="0">
                <a:ea typeface="游ゴシック"/>
              </a:endParaRPr>
            </a:p>
            <a:p>
              <a:pPr marL="171450" indent="-171450">
                <a:buFont typeface="Calibri"/>
                <a:buChar char="-"/>
              </a:pPr>
              <a:r>
                <a:rPr lang="en-US" altLang="ja-JP" sz="1000" dirty="0">
                  <a:ea typeface="游ゴシック"/>
                </a:rPr>
                <a:t>EXPRESSCLUSTER</a:t>
              </a:r>
              <a:endParaRPr lang="en-US" dirty="0">
                <a:ea typeface="游ゴシック" panose="020F0502020204030204"/>
              </a:endParaRPr>
            </a:p>
          </p:txBody>
        </p:sp>
        <p:sp>
          <p:nvSpPr>
            <p:cNvPr id="65" name="円柱 3">
              <a:extLst>
                <a:ext uri="{FF2B5EF4-FFF2-40B4-BE49-F238E27FC236}">
                  <a16:creationId xmlns:a16="http://schemas.microsoft.com/office/drawing/2014/main" id="{E04B2DCF-90F2-23A9-1E52-600600C2ADB5}"/>
                </a:ext>
              </a:extLst>
            </p:cNvPr>
            <p:cNvSpPr/>
            <p:nvPr/>
          </p:nvSpPr>
          <p:spPr>
            <a:xfrm>
              <a:off x="9963124" y="3795074"/>
              <a:ext cx="1519968" cy="1370171"/>
            </a:xfrm>
            <a:prstGeom prst="can">
              <a:avLst/>
            </a:prstGeom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t" anchorCtr="0">
              <a:spAutoFit/>
            </a:bodyPr>
            <a:lstStyle/>
            <a:p>
              <a:r>
                <a:rPr lang="en-US" altLang="ja-JP" sz="1000" dirty="0">
                  <a:ea typeface="游ゴシック"/>
                </a:rPr>
                <a:t>C: System partition</a:t>
              </a:r>
              <a:endParaRPr lang="en-US" dirty="0"/>
            </a:p>
            <a:p>
              <a:r>
                <a:rPr lang="en-US" altLang="ja-JP" sz="1000" dirty="0">
                  <a:ea typeface="游ゴシック"/>
                </a:rPr>
                <a:t>Application Programs;</a:t>
              </a:r>
            </a:p>
            <a:p>
              <a:pPr marL="171450" indent="-171450">
                <a:buFont typeface="Calibri"/>
                <a:buChar char="-"/>
              </a:pPr>
              <a:r>
                <a:rPr lang="en-US" altLang="ja-JP" sz="1000" b="1" dirty="0">
                  <a:ea typeface="游ゴシック"/>
                </a:rPr>
                <a:t>Security Center</a:t>
              </a:r>
              <a:endParaRPr lang="en-US" b="1" dirty="0">
                <a:ea typeface="游ゴシック"/>
              </a:endParaRPr>
            </a:p>
            <a:p>
              <a:pPr marL="171450" indent="-171450">
                <a:buFont typeface="Calibri"/>
                <a:buChar char="-"/>
              </a:pPr>
              <a:r>
                <a:rPr lang="en-US" altLang="ja-JP" sz="1000" dirty="0">
                  <a:ea typeface="游ゴシック"/>
                </a:rPr>
                <a:t>SQL Server</a:t>
              </a:r>
              <a:endParaRPr lang="en-US" dirty="0">
                <a:ea typeface="游ゴシック"/>
              </a:endParaRPr>
            </a:p>
            <a:p>
              <a:pPr marL="171450" indent="-171450">
                <a:buFont typeface="Calibri"/>
                <a:buChar char="-"/>
              </a:pPr>
              <a:r>
                <a:rPr lang="en-US" altLang="ja-JP" sz="1000" dirty="0">
                  <a:ea typeface="游ゴシック"/>
                </a:rPr>
                <a:t>EXPRESSCLUSTER</a:t>
              </a:r>
              <a:endParaRPr lang="en-US" dirty="0">
                <a:ea typeface="游ゴシック" panose="020F0502020204030204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E551D3CF-C68D-14A4-AEA8-A9770805D4F5}"/>
                </a:ext>
              </a:extLst>
            </p:cNvPr>
            <p:cNvSpPr txBox="1"/>
            <p:nvPr/>
          </p:nvSpPr>
          <p:spPr>
            <a:xfrm>
              <a:off x="4581247" y="2898834"/>
              <a:ext cx="1063112" cy="30777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ja-JP" sz="1400" b="1" dirty="0">
                  <a:ln>
                    <a:solidFill>
                      <a:schemeClr val="bg1"/>
                    </a:solidFill>
                  </a:ln>
                  <a:solidFill>
                    <a:schemeClr val="tx1"/>
                  </a:solidFill>
                  <a:ea typeface="游ゴシック"/>
                </a:rPr>
                <a:t>Heartbeat</a:t>
              </a:r>
              <a:endParaRPr kumimoji="1" lang="ja-JP" altLang="en-US" sz="1400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  <a:ea typeface="游ゴシック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236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121</Words>
  <Application>Microsoft Office PowerPoint</Application>
  <PresentationFormat>ワイド画面</PresentationFormat>
  <Paragraphs>43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Aptos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MIYAMOTO KAZUYUKI(宮本　和幸)</dc:creator>
  <cp:lastModifiedBy>MIYAMOTO KAZUYUKI(宮本　和幸)</cp:lastModifiedBy>
  <cp:revision>279</cp:revision>
  <dcterms:created xsi:type="dcterms:W3CDTF">2025-03-12T04:59:20Z</dcterms:created>
  <dcterms:modified xsi:type="dcterms:W3CDTF">2025-09-16T07:59:21Z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0b8f5e-a60e-4a82-afde-6afffc7420ba_Enabled">
    <vt:lpwstr>true</vt:lpwstr>
  </property>
  <property fmtid="{D5CDD505-2E9C-101B-9397-08002B2CF9AE}" pid="3" name="MSIP_Label_3c0b8f5e-a60e-4a82-afde-6afffc7420ba_SetDate">
    <vt:lpwstr>2025-08-26T07:36:26Z</vt:lpwstr>
  </property>
  <property fmtid="{D5CDD505-2E9C-101B-9397-08002B2CF9AE}" pid="4" name="MSIP_Label_3c0b8f5e-a60e-4a82-afde-6afffc7420ba_Method">
    <vt:lpwstr>Standard</vt:lpwstr>
  </property>
  <property fmtid="{D5CDD505-2E9C-101B-9397-08002B2CF9AE}" pid="5" name="MSIP_Label_3c0b8f5e-a60e-4a82-afde-6afffc7420ba_Name">
    <vt:lpwstr>未分類</vt:lpwstr>
  </property>
  <property fmtid="{D5CDD505-2E9C-101B-9397-08002B2CF9AE}" pid="6" name="MSIP_Label_3c0b8f5e-a60e-4a82-afde-6afffc7420ba_SiteId">
    <vt:lpwstr>e67df547-9d0d-4f4d-9161-51c6ed1f7d11</vt:lpwstr>
  </property>
  <property fmtid="{D5CDD505-2E9C-101B-9397-08002B2CF9AE}" pid="7" name="MSIP_Label_3c0b8f5e-a60e-4a82-afde-6afffc7420ba_ActionId">
    <vt:lpwstr>e9797edd-43c8-4387-9e40-ee67db0d9315</vt:lpwstr>
  </property>
  <property fmtid="{D5CDD505-2E9C-101B-9397-08002B2CF9AE}" pid="8" name="MSIP_Label_3c0b8f5e-a60e-4a82-afde-6afffc7420ba_ContentBits">
    <vt:lpwstr>0</vt:lpwstr>
  </property>
</Properties>
</file>