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26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18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0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91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97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36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4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34C7-5BF5-4A93-8E96-ED01F4D5F73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8A66-AD55-4943-8197-A73D4BA1F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2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グループ化 105"/>
          <p:cNvGrpSpPr/>
          <p:nvPr/>
        </p:nvGrpSpPr>
        <p:grpSpPr>
          <a:xfrm>
            <a:off x="8198816" y="2945566"/>
            <a:ext cx="3888000" cy="3723600"/>
            <a:chOff x="1539150" y="2357250"/>
            <a:chExt cx="3888000" cy="3723600"/>
          </a:xfrm>
        </p:grpSpPr>
        <p:cxnSp>
          <p:nvCxnSpPr>
            <p:cNvPr id="28" name="直線コネクタ 27"/>
            <p:cNvCxnSpPr>
              <a:stCxn id="29" idx="2"/>
              <a:endCxn id="9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5" idx="2"/>
              <a:endCxn id="10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6" idx="2"/>
              <a:endCxn id="51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stCxn id="71" idx="2"/>
              <a:endCxn id="66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>
              <a:stCxn id="72" idx="2"/>
              <a:endCxn id="67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>
              <a:stCxn id="82" idx="2"/>
              <a:endCxn id="79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グループ化 102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2" name="正方形/長方形 81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92" name="直線コネクタ 91"/>
            <p:cNvCxnSpPr>
              <a:stCxn id="90" idx="2"/>
              <a:endCxn id="8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グループ化 103"/>
            <p:cNvGrpSpPr/>
            <p:nvPr/>
          </p:nvGrpSpPr>
          <p:grpSpPr>
            <a:xfrm>
              <a:off x="3123150" y="2357250"/>
              <a:ext cx="720000" cy="666000"/>
              <a:chOff x="3708225" y="757050"/>
              <a:chExt cx="720000" cy="666000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3708225" y="757050"/>
                <a:ext cx="720000" cy="504000"/>
                <a:chOff x="3636225" y="757050"/>
                <a:chExt cx="720000" cy="504000"/>
              </a:xfrm>
            </p:grpSpPr>
            <p:sp>
              <p:nvSpPr>
                <p:cNvPr id="88" name="正方形/長方形 87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sp>
            <p:nvSpPr>
              <p:cNvPr id="98" name="禁止 97"/>
              <p:cNvSpPr/>
              <p:nvPr/>
            </p:nvSpPr>
            <p:spPr>
              <a:xfrm>
                <a:off x="3843458" y="1207050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1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線コネクタ 21"/>
            <p:cNvCxnSpPr>
              <a:stCxn id="9" idx="2"/>
              <a:endCxn id="40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0" idx="2"/>
              <a:endCxn id="41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グループ化 95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52" name="直線コネクタ 51"/>
            <p:cNvCxnSpPr>
              <a:stCxn id="51" idx="2"/>
              <a:endCxn id="44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6" idx="2"/>
              <a:endCxn id="74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67" idx="2"/>
              <a:endCxn id="75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グループ化 96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80" name="直線コネクタ 79"/>
            <p:cNvCxnSpPr>
              <a:stCxn id="79" idx="2"/>
              <a:endCxn id="76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グループ化 104"/>
            <p:cNvGrpSpPr/>
            <p:nvPr/>
          </p:nvGrpSpPr>
          <p:grpSpPr>
            <a:xfrm>
              <a:off x="1540650" y="4292506"/>
              <a:ext cx="3670500" cy="1788344"/>
              <a:chOff x="1540650" y="4473481"/>
              <a:chExt cx="3670500" cy="1788344"/>
            </a:xfrm>
          </p:grpSpPr>
          <p:sp>
            <p:nvSpPr>
              <p:cNvPr id="19" name="正方形/長方形 18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6" name="グループ化 15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4" name="正方形/長方形 3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7" name="グループ化 6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5" name="正方形/長方形 4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40" name="正方形/長方形 39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45" name="直線コネクタ 44"/>
              <p:cNvCxnSpPr>
                <a:stCxn id="40" idx="2"/>
                <a:endCxn id="5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>
                <a:stCxn id="41" idx="2"/>
                <a:endCxn id="6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禁止 98"/>
              <p:cNvSpPr/>
              <p:nvPr/>
            </p:nvSpPr>
            <p:spPr>
              <a:xfrm>
                <a:off x="22567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2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60" name="グループ化 59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61" name="正方形/長方形 6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62" name="グループ化 6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63" name="正方形/長方形 6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64" name="正方形/長方形 6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74" name="正方形/長方形 73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77" name="直線コネクタ 76"/>
              <p:cNvCxnSpPr>
                <a:stCxn id="74" idx="2"/>
                <a:endCxn id="6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>
                <a:stCxn id="75" idx="2"/>
                <a:endCxn id="6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禁止 99"/>
              <p:cNvSpPr/>
              <p:nvPr/>
            </p:nvSpPr>
            <p:spPr>
              <a:xfrm>
                <a:off x="42751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3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グループ化 64"/>
          <p:cNvGrpSpPr/>
          <p:nvPr/>
        </p:nvGrpSpPr>
        <p:grpSpPr>
          <a:xfrm>
            <a:off x="3890797" y="2945566"/>
            <a:ext cx="3888000" cy="3723600"/>
            <a:chOff x="1539150" y="2357250"/>
            <a:chExt cx="3888000" cy="3723600"/>
          </a:xfrm>
        </p:grpSpPr>
        <p:cxnSp>
          <p:nvCxnSpPr>
            <p:cNvPr id="83" name="直線コネクタ 82"/>
            <p:cNvCxnSpPr>
              <a:stCxn id="150" idx="2"/>
              <a:endCxn id="142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stCxn id="151" idx="2"/>
              <a:endCxn id="143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152" idx="2"/>
              <a:endCxn id="144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>
              <a:stCxn id="153" idx="2"/>
              <a:endCxn id="139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stCxn id="154" idx="2"/>
              <a:endCxn id="140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155" idx="2"/>
              <a:endCxn id="141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グループ化 92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149" name="正方形/長方形 148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94" name="直線コネクタ 93"/>
            <p:cNvCxnSpPr>
              <a:stCxn id="148" idx="2"/>
              <a:endCxn id="15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グループ化 100"/>
            <p:cNvGrpSpPr/>
            <p:nvPr/>
          </p:nvGrpSpPr>
          <p:grpSpPr>
            <a:xfrm>
              <a:off x="1896750" y="2357250"/>
              <a:ext cx="1946400" cy="2165791"/>
              <a:chOff x="2481825" y="757050"/>
              <a:chExt cx="1946400" cy="2165791"/>
            </a:xfrm>
          </p:grpSpPr>
          <p:grpSp>
            <p:nvGrpSpPr>
              <p:cNvPr id="145" name="グループ化 144"/>
              <p:cNvGrpSpPr/>
              <p:nvPr/>
            </p:nvGrpSpPr>
            <p:grpSpPr>
              <a:xfrm>
                <a:off x="3708225" y="757050"/>
                <a:ext cx="720000" cy="504000"/>
                <a:chOff x="3636225" y="757050"/>
                <a:chExt cx="720000" cy="504000"/>
              </a:xfrm>
            </p:grpSpPr>
            <p:sp>
              <p:nvSpPr>
                <p:cNvPr id="147" name="正方形/長方形 146"/>
                <p:cNvSpPr/>
                <p:nvPr/>
              </p:nvSpPr>
              <p:spPr>
                <a:xfrm>
                  <a:off x="3636225" y="757050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00" dirty="0" smtClean="0"/>
                    <a:t>Witness</a:t>
                  </a:r>
                  <a:endParaRPr kumimoji="1" lang="ja-JP" altLang="en-US" sz="1000" dirty="0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3924225" y="1117050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/>
                </a:p>
              </p:txBody>
            </p:sp>
          </p:grpSp>
          <p:sp>
            <p:nvSpPr>
              <p:cNvPr id="146" name="禁止 145"/>
              <p:cNvSpPr/>
              <p:nvPr/>
            </p:nvSpPr>
            <p:spPr>
              <a:xfrm>
                <a:off x="2481825" y="270684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1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直線コネクタ 101"/>
            <p:cNvCxnSpPr>
              <a:stCxn id="142" idx="2"/>
              <a:endCxn id="117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stCxn id="143" idx="2"/>
              <a:endCxn id="118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8" name="グループ化 107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142" name="正方形/長方形 141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109" name="直線コネクタ 108"/>
            <p:cNvCxnSpPr>
              <a:stCxn id="144" idx="2"/>
              <a:endCxn id="119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>
              <a:stCxn id="139" idx="2"/>
              <a:endCxn id="125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40" idx="2"/>
              <a:endCxn id="126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グループ化 111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139" name="正方形/長方形 138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113" name="直線コネクタ 112"/>
            <p:cNvCxnSpPr>
              <a:stCxn id="141" idx="2"/>
              <a:endCxn id="127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グループ化 113"/>
            <p:cNvGrpSpPr/>
            <p:nvPr/>
          </p:nvGrpSpPr>
          <p:grpSpPr>
            <a:xfrm>
              <a:off x="1540650" y="4292506"/>
              <a:ext cx="3670500" cy="1788344"/>
              <a:chOff x="1540650" y="4473481"/>
              <a:chExt cx="3670500" cy="1788344"/>
            </a:xfrm>
          </p:grpSpPr>
          <p:sp>
            <p:nvSpPr>
              <p:cNvPr id="115" name="正方形/長方形 114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16" name="グループ化 115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35" name="正方形/長方形 134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136" name="グループ化 135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37" name="正方形/長方形 136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38" name="正方形/長方形 137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17" name="正方形/長方形 116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120" name="直線コネクタ 119"/>
              <p:cNvCxnSpPr>
                <a:stCxn id="117" idx="2"/>
                <a:endCxn id="137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>
                <a:stCxn id="118" idx="2"/>
                <a:endCxn id="138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禁止 121"/>
              <p:cNvSpPr/>
              <p:nvPr/>
            </p:nvSpPr>
            <p:spPr>
              <a:xfrm>
                <a:off x="2256750" y="4473481"/>
                <a:ext cx="216000" cy="216000"/>
              </a:xfrm>
              <a:prstGeom prst="noSmoking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/>
              <a:lstStyle/>
              <a:p>
                <a:pPr algn="ctr"/>
                <a:r>
                  <a:rPr kumimoji="1" lang="en-US" altLang="ja-JP" sz="10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rPr>
                  <a:t>2</a:t>
                </a:r>
                <a:endParaRPr kumimoji="1" lang="ja-JP" altLang="en-US" sz="1000" b="1" dirty="0">
                  <a:ln w="6350">
                    <a:solidFill>
                      <a:schemeClr val="bg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124" name="グループ化 123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31" name="正方形/長方形 13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132" name="グループ化 13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33" name="正方形/長方形 13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34" name="正方形/長方形 13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25" name="正方形/長方形 124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128" name="直線コネクタ 127"/>
              <p:cNvCxnSpPr>
                <a:stCxn id="125" idx="2"/>
                <a:endCxn id="13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>
                <a:stCxn id="126" idx="2"/>
                <a:endCxn id="13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グループ化 156"/>
          <p:cNvGrpSpPr/>
          <p:nvPr/>
        </p:nvGrpSpPr>
        <p:grpSpPr>
          <a:xfrm>
            <a:off x="150067" y="123915"/>
            <a:ext cx="3888000" cy="3723600"/>
            <a:chOff x="1539150" y="2357250"/>
            <a:chExt cx="3888000" cy="3723600"/>
          </a:xfrm>
        </p:grpSpPr>
        <p:cxnSp>
          <p:nvCxnSpPr>
            <p:cNvPr id="158" name="直線コネクタ 157"/>
            <p:cNvCxnSpPr>
              <a:stCxn id="210" idx="2"/>
              <a:endCxn id="202" idx="0"/>
            </p:cNvCxnSpPr>
            <p:nvPr/>
          </p:nvCxnSpPr>
          <p:spPr>
            <a:xfrm flipH="1">
              <a:off x="1791150" y="3655199"/>
              <a:ext cx="1220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>
              <a:stCxn id="211" idx="2"/>
              <a:endCxn id="203" idx="0"/>
            </p:cNvCxnSpPr>
            <p:nvPr/>
          </p:nvCxnSpPr>
          <p:spPr>
            <a:xfrm flipH="1">
              <a:off x="2367150" y="3655199"/>
              <a:ext cx="788729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stCxn id="212" idx="2"/>
              <a:endCxn id="204" idx="0"/>
            </p:cNvCxnSpPr>
            <p:nvPr/>
          </p:nvCxnSpPr>
          <p:spPr>
            <a:xfrm flipH="1">
              <a:off x="2943150" y="3655199"/>
              <a:ext cx="354503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>
              <a:stCxn id="213" idx="2"/>
              <a:endCxn id="199" idx="0"/>
            </p:cNvCxnSpPr>
            <p:nvPr/>
          </p:nvCxnSpPr>
          <p:spPr>
            <a:xfrm>
              <a:off x="3668646" y="3655199"/>
              <a:ext cx="354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>
              <a:stCxn id="214" idx="2"/>
              <a:endCxn id="200" idx="0"/>
            </p:cNvCxnSpPr>
            <p:nvPr/>
          </p:nvCxnSpPr>
          <p:spPr>
            <a:xfrm>
              <a:off x="3812646" y="3655199"/>
              <a:ext cx="786504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>
              <a:stCxn id="215" idx="2"/>
              <a:endCxn id="201" idx="0"/>
            </p:cNvCxnSpPr>
            <p:nvPr/>
          </p:nvCxnSpPr>
          <p:spPr>
            <a:xfrm>
              <a:off x="3954420" y="3655199"/>
              <a:ext cx="1220730" cy="302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グループ化 163"/>
            <p:cNvGrpSpPr/>
            <p:nvPr/>
          </p:nvGrpSpPr>
          <p:grpSpPr>
            <a:xfrm>
              <a:off x="2939879" y="3115199"/>
              <a:ext cx="1086541" cy="540000"/>
              <a:chOff x="3521684" y="2836483"/>
              <a:chExt cx="1086541" cy="540000"/>
            </a:xfrm>
          </p:grpSpPr>
          <p:sp>
            <p:nvSpPr>
              <p:cNvPr id="209" name="正方形/長方形 208"/>
              <p:cNvSpPr/>
              <p:nvPr/>
            </p:nvSpPr>
            <p:spPr>
              <a:xfrm>
                <a:off x="3528225" y="2836483"/>
                <a:ext cx="108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WAN</a:t>
                </a:r>
                <a:endParaRPr kumimoji="1" lang="ja-JP" altLang="en-US" sz="1000" dirty="0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>
                <a:off x="3521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>
                <a:off x="3665684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>
                <a:off x="3807458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>
                <a:off x="4178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>
                <a:off x="4322451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>
                <a:off x="4464225" y="3232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>
                <a:off x="3996225" y="2836483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65" name="直線コネクタ 164"/>
            <p:cNvCxnSpPr>
              <a:stCxn id="208" idx="2"/>
              <a:endCxn id="216" idx="0"/>
            </p:cNvCxnSpPr>
            <p:nvPr/>
          </p:nvCxnSpPr>
          <p:spPr>
            <a:xfrm>
              <a:off x="3483150" y="2861250"/>
              <a:ext cx="3270" cy="253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5" name="グループ化 204"/>
            <p:cNvGrpSpPr/>
            <p:nvPr/>
          </p:nvGrpSpPr>
          <p:grpSpPr>
            <a:xfrm>
              <a:off x="3123150" y="2357250"/>
              <a:ext cx="720000" cy="504000"/>
              <a:chOff x="3636225" y="757050"/>
              <a:chExt cx="720000" cy="504000"/>
            </a:xfrm>
          </p:grpSpPr>
          <p:sp>
            <p:nvSpPr>
              <p:cNvPr id="207" name="正方形/長方形 206"/>
              <p:cNvSpPr/>
              <p:nvPr/>
            </p:nvSpPr>
            <p:spPr>
              <a:xfrm>
                <a:off x="3636225" y="757050"/>
                <a:ext cx="72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Witness</a:t>
                </a:r>
                <a:endParaRPr kumimoji="1" lang="ja-JP" altLang="en-US" sz="1000" dirty="0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>
                <a:off x="3924225" y="111705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</p:grpSp>
        <p:cxnSp>
          <p:nvCxnSpPr>
            <p:cNvPr id="167" name="直線コネクタ 166"/>
            <p:cNvCxnSpPr>
              <a:stCxn id="202" idx="2"/>
              <a:endCxn id="178" idx="0"/>
            </p:cNvCxnSpPr>
            <p:nvPr/>
          </p:nvCxnSpPr>
          <p:spPr>
            <a:xfrm>
              <a:off x="1791150" y="4173360"/>
              <a:ext cx="3615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stCxn id="203" idx="2"/>
              <a:endCxn id="179" idx="0"/>
            </p:cNvCxnSpPr>
            <p:nvPr/>
          </p:nvCxnSpPr>
          <p:spPr>
            <a:xfrm>
              <a:off x="2367150" y="4173360"/>
              <a:ext cx="150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9" name="グループ化 168"/>
            <p:cNvGrpSpPr/>
            <p:nvPr/>
          </p:nvGrpSpPr>
          <p:grpSpPr>
            <a:xfrm>
              <a:off x="1539150" y="3957360"/>
              <a:ext cx="1656000" cy="216000"/>
              <a:chOff x="720000" y="3957360"/>
              <a:chExt cx="1656000" cy="216000"/>
            </a:xfrm>
          </p:grpSpPr>
          <p:sp>
            <p:nvSpPr>
              <p:cNvPr id="202" name="正方形/長方形 201"/>
              <p:cNvSpPr/>
              <p:nvPr/>
            </p:nvSpPr>
            <p:spPr>
              <a:xfrm>
                <a:off x="72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SW#1</a:t>
                </a:r>
                <a:endParaRPr kumimoji="1" lang="ja-JP" altLang="en-US" sz="1000" dirty="0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>
                <a:off x="129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SW#2</a:t>
                </a:r>
                <a:endParaRPr kumimoji="1" lang="ja-JP" altLang="en-US" sz="1000" dirty="0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>
                <a:off x="187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SW#3</a:t>
                </a:r>
                <a:endParaRPr kumimoji="1" lang="ja-JP" altLang="en-US" sz="1000" dirty="0"/>
              </a:p>
            </p:txBody>
          </p:sp>
        </p:grpSp>
        <p:cxnSp>
          <p:nvCxnSpPr>
            <p:cNvPr id="170" name="直線コネクタ 169"/>
            <p:cNvCxnSpPr>
              <a:stCxn id="204" idx="2"/>
              <a:endCxn id="180" idx="0"/>
            </p:cNvCxnSpPr>
            <p:nvPr/>
          </p:nvCxnSpPr>
          <p:spPr>
            <a:xfrm flipH="1">
              <a:off x="2584650" y="4173360"/>
              <a:ext cx="3585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199" idx="2"/>
              <a:endCxn id="186" idx="0"/>
            </p:cNvCxnSpPr>
            <p:nvPr/>
          </p:nvCxnSpPr>
          <p:spPr>
            <a:xfrm>
              <a:off x="4023150" y="4173360"/>
              <a:ext cx="360000" cy="323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200" idx="2"/>
              <a:endCxn id="187" idx="0"/>
            </p:cNvCxnSpPr>
            <p:nvPr/>
          </p:nvCxnSpPr>
          <p:spPr>
            <a:xfrm>
              <a:off x="4599150" y="4173360"/>
              <a:ext cx="0" cy="319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3" name="グループ化 172"/>
            <p:cNvGrpSpPr/>
            <p:nvPr/>
          </p:nvGrpSpPr>
          <p:grpSpPr>
            <a:xfrm>
              <a:off x="3771150" y="3957360"/>
              <a:ext cx="1656000" cy="216000"/>
              <a:chOff x="5040000" y="3957360"/>
              <a:chExt cx="1656000" cy="216000"/>
            </a:xfrm>
          </p:grpSpPr>
          <p:sp>
            <p:nvSpPr>
              <p:cNvPr id="199" name="正方形/長方形 198"/>
              <p:cNvSpPr/>
              <p:nvPr/>
            </p:nvSpPr>
            <p:spPr>
              <a:xfrm>
                <a:off x="5040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SW#4</a:t>
                </a:r>
                <a:endParaRPr kumimoji="1" lang="ja-JP" altLang="en-US" sz="1000" dirty="0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>
                <a:off x="5616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SW#5</a:t>
                </a:r>
                <a:endParaRPr kumimoji="1" lang="ja-JP" altLang="en-US" sz="1000" dirty="0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>
                <a:off x="6192000" y="3957360"/>
                <a:ext cx="504000" cy="21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SW#6</a:t>
                </a:r>
                <a:endParaRPr kumimoji="1" lang="ja-JP" altLang="en-US" sz="1000" dirty="0"/>
              </a:p>
            </p:txBody>
          </p:sp>
        </p:grpSp>
        <p:cxnSp>
          <p:nvCxnSpPr>
            <p:cNvPr id="174" name="直線コネクタ 173"/>
            <p:cNvCxnSpPr>
              <a:stCxn id="201" idx="2"/>
              <a:endCxn id="188" idx="0"/>
            </p:cNvCxnSpPr>
            <p:nvPr/>
          </p:nvCxnSpPr>
          <p:spPr>
            <a:xfrm flipH="1">
              <a:off x="4815150" y="4173360"/>
              <a:ext cx="360000" cy="320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グループ化 174"/>
            <p:cNvGrpSpPr/>
            <p:nvPr/>
          </p:nvGrpSpPr>
          <p:grpSpPr>
            <a:xfrm>
              <a:off x="1540650" y="4493056"/>
              <a:ext cx="3670500" cy="1587794"/>
              <a:chOff x="1540650" y="4674031"/>
              <a:chExt cx="3670500" cy="1587794"/>
            </a:xfrm>
          </p:grpSpPr>
          <p:sp>
            <p:nvSpPr>
              <p:cNvPr id="176" name="正方形/長方形 175"/>
              <p:cNvSpPr/>
              <p:nvPr/>
            </p:nvSpPr>
            <p:spPr>
              <a:xfrm>
                <a:off x="15406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PM#1</a:t>
                </a:r>
                <a:endParaRPr kumimoji="1" lang="ja-JP" altLang="en-US" sz="1000" dirty="0"/>
              </a:p>
            </p:txBody>
          </p:sp>
          <p:grpSp>
            <p:nvGrpSpPr>
              <p:cNvPr id="177" name="グループ化 176"/>
              <p:cNvGrpSpPr/>
              <p:nvPr/>
            </p:nvGrpSpPr>
            <p:grpSpPr>
              <a:xfrm>
                <a:off x="19006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95" name="正方形/長方形 194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VM#1</a:t>
                  </a:r>
                  <a:endParaRPr kumimoji="1" lang="ja-JP" altLang="en-US" sz="1000" dirty="0"/>
                </a:p>
              </p:txBody>
            </p:sp>
            <p:grpSp>
              <p:nvGrpSpPr>
                <p:cNvPr id="196" name="グループ化 195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97" name="正方形/長方形 196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98" name="正方形/長方形 197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78" name="正方形/長方形 177"/>
              <p:cNvSpPr/>
              <p:nvPr/>
            </p:nvSpPr>
            <p:spPr>
              <a:xfrm>
                <a:off x="20806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1</a:t>
                </a:r>
                <a:endParaRPr kumimoji="1" lang="ja-JP" altLang="en-US" sz="1000" dirty="0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>
                <a:off x="22966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2</a:t>
                </a:r>
                <a:endParaRPr kumimoji="1" lang="ja-JP" altLang="en-US" sz="1000" dirty="0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>
                <a:off x="25126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smtClean="0"/>
                  <a:t>3</a:t>
                </a:r>
                <a:endParaRPr kumimoji="1" lang="ja-JP" altLang="en-US" sz="1000" dirty="0"/>
              </a:p>
            </p:txBody>
          </p:sp>
          <p:cxnSp>
            <p:nvCxnSpPr>
              <p:cNvPr id="181" name="直線コネクタ 180"/>
              <p:cNvCxnSpPr>
                <a:stCxn id="178" idx="2"/>
                <a:endCxn id="197" idx="0"/>
              </p:cNvCxnSpPr>
              <p:nvPr/>
            </p:nvCxnSpPr>
            <p:spPr>
              <a:xfrm>
                <a:off x="21526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>
                <a:stCxn id="179" idx="2"/>
                <a:endCxn id="198" idx="0"/>
              </p:cNvCxnSpPr>
              <p:nvPr/>
            </p:nvCxnSpPr>
            <p:spPr>
              <a:xfrm>
                <a:off x="23686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正方形/長方形 183"/>
              <p:cNvSpPr/>
              <p:nvPr/>
            </p:nvSpPr>
            <p:spPr>
              <a:xfrm>
                <a:off x="3771150" y="4821825"/>
                <a:ext cx="1440000" cy="1440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en-US" altLang="ja-JP" sz="1000" dirty="0" smtClean="0"/>
                  <a:t>PM#2</a:t>
                </a:r>
                <a:endParaRPr kumimoji="1" lang="ja-JP" altLang="en-US" sz="1000" dirty="0"/>
              </a:p>
            </p:txBody>
          </p:sp>
          <p:grpSp>
            <p:nvGrpSpPr>
              <p:cNvPr id="185" name="グループ化 184"/>
              <p:cNvGrpSpPr/>
              <p:nvPr/>
            </p:nvGrpSpPr>
            <p:grpSpPr>
              <a:xfrm>
                <a:off x="4131150" y="5289825"/>
                <a:ext cx="720000" cy="504000"/>
                <a:chOff x="4320000" y="2767876"/>
                <a:chExt cx="720000" cy="504000"/>
              </a:xfrm>
            </p:grpSpPr>
            <p:sp>
              <p:nvSpPr>
                <p:cNvPr id="191" name="正方形/長方形 190"/>
                <p:cNvSpPr/>
                <p:nvPr/>
              </p:nvSpPr>
              <p:spPr>
                <a:xfrm>
                  <a:off x="4320000" y="2911876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/>
                    <a:t>VM#2</a:t>
                  </a:r>
                  <a:endParaRPr kumimoji="1" lang="ja-JP" altLang="en-US" sz="1000" dirty="0"/>
                </a:p>
              </p:txBody>
            </p:sp>
            <p:grpSp>
              <p:nvGrpSpPr>
                <p:cNvPr id="192" name="グループ化 191"/>
                <p:cNvGrpSpPr/>
                <p:nvPr/>
              </p:nvGrpSpPr>
              <p:grpSpPr>
                <a:xfrm>
                  <a:off x="4500000" y="2767876"/>
                  <a:ext cx="360000" cy="144000"/>
                  <a:chOff x="5400000" y="2767876"/>
                  <a:chExt cx="360000" cy="144000"/>
                </a:xfrm>
              </p:grpSpPr>
              <p:sp>
                <p:nvSpPr>
                  <p:cNvPr id="193" name="正方形/長方形 192"/>
                  <p:cNvSpPr/>
                  <p:nvPr/>
                </p:nvSpPr>
                <p:spPr>
                  <a:xfrm>
                    <a:off x="5400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  <p:sp>
                <p:nvSpPr>
                  <p:cNvPr id="194" name="正方形/長方形 193"/>
                  <p:cNvSpPr/>
                  <p:nvPr/>
                </p:nvSpPr>
                <p:spPr>
                  <a:xfrm>
                    <a:off x="5616000" y="2767876"/>
                    <a:ext cx="144000" cy="144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00"/>
                  </a:p>
                </p:txBody>
              </p:sp>
            </p:grpSp>
          </p:grpSp>
          <p:sp>
            <p:nvSpPr>
              <p:cNvPr id="186" name="正方形/長方形 185"/>
              <p:cNvSpPr/>
              <p:nvPr/>
            </p:nvSpPr>
            <p:spPr>
              <a:xfrm>
                <a:off x="4311150" y="4677360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1’</a:t>
                </a:r>
                <a:endParaRPr kumimoji="1" lang="ja-JP" altLang="en-US" sz="1000" dirty="0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>
                <a:off x="4527150" y="4674031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2’</a:t>
                </a:r>
                <a:endParaRPr kumimoji="1" lang="ja-JP" altLang="en-US" sz="1000" dirty="0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>
                <a:off x="4743150" y="4674882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000" dirty="0" smtClean="0"/>
                  <a:t>3’</a:t>
                </a:r>
                <a:endParaRPr kumimoji="1" lang="ja-JP" altLang="en-US" sz="1000" dirty="0"/>
              </a:p>
            </p:txBody>
          </p:sp>
          <p:cxnSp>
            <p:nvCxnSpPr>
              <p:cNvPr id="189" name="直線コネクタ 188"/>
              <p:cNvCxnSpPr>
                <a:stCxn id="186" idx="2"/>
                <a:endCxn id="193" idx="0"/>
              </p:cNvCxnSpPr>
              <p:nvPr/>
            </p:nvCxnSpPr>
            <p:spPr>
              <a:xfrm>
                <a:off x="4383150" y="4821360"/>
                <a:ext cx="0" cy="4684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>
                <a:stCxn id="187" idx="2"/>
                <a:endCxn id="194" idx="0"/>
              </p:cNvCxnSpPr>
              <p:nvPr/>
            </p:nvCxnSpPr>
            <p:spPr>
              <a:xfrm>
                <a:off x="4599150" y="4818031"/>
                <a:ext cx="0" cy="4717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152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ワイド画面</PresentationFormat>
  <Paragraphs>59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2022-07-05T08:42:51Z</dcterms:created>
  <dcterms:modified xsi:type="dcterms:W3CDTF">2022-07-05T08:43:09Z</dcterms:modified>
</cp:coreProperties>
</file>