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26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67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1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18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01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72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91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97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36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24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82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34C7-5BF5-4A93-8E96-ED01F4D5F738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20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グループ化 105"/>
          <p:cNvGrpSpPr/>
          <p:nvPr/>
        </p:nvGrpSpPr>
        <p:grpSpPr>
          <a:xfrm>
            <a:off x="8198816" y="2945566"/>
            <a:ext cx="3888000" cy="3723600"/>
            <a:chOff x="1539150" y="2357250"/>
            <a:chExt cx="3888000" cy="3723600"/>
          </a:xfrm>
        </p:grpSpPr>
        <p:cxnSp>
          <p:nvCxnSpPr>
            <p:cNvPr id="28" name="直線コネクタ 27"/>
            <p:cNvCxnSpPr>
              <a:stCxn id="29" idx="2"/>
              <a:endCxn id="9" idx="0"/>
            </p:cNvCxnSpPr>
            <p:nvPr/>
          </p:nvCxnSpPr>
          <p:spPr>
            <a:xfrm flipH="1">
              <a:off x="1791150" y="3655199"/>
              <a:ext cx="1220729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5" idx="2"/>
              <a:endCxn id="10" idx="0"/>
            </p:cNvCxnSpPr>
            <p:nvPr/>
          </p:nvCxnSpPr>
          <p:spPr>
            <a:xfrm flipH="1">
              <a:off x="2367150" y="3655199"/>
              <a:ext cx="788729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6" idx="2"/>
              <a:endCxn id="51" idx="0"/>
            </p:cNvCxnSpPr>
            <p:nvPr/>
          </p:nvCxnSpPr>
          <p:spPr>
            <a:xfrm flipH="1">
              <a:off x="2943150" y="3655199"/>
              <a:ext cx="354503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>
              <a:stCxn id="71" idx="2"/>
              <a:endCxn id="66" idx="0"/>
            </p:cNvCxnSpPr>
            <p:nvPr/>
          </p:nvCxnSpPr>
          <p:spPr>
            <a:xfrm>
              <a:off x="3668646" y="3655199"/>
              <a:ext cx="354504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>
              <a:stCxn id="72" idx="2"/>
              <a:endCxn id="67" idx="0"/>
            </p:cNvCxnSpPr>
            <p:nvPr/>
          </p:nvCxnSpPr>
          <p:spPr>
            <a:xfrm>
              <a:off x="3812646" y="3655199"/>
              <a:ext cx="786504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>
              <a:stCxn id="82" idx="2"/>
              <a:endCxn id="79" idx="0"/>
            </p:cNvCxnSpPr>
            <p:nvPr/>
          </p:nvCxnSpPr>
          <p:spPr>
            <a:xfrm>
              <a:off x="3954420" y="3655199"/>
              <a:ext cx="1220730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" name="グループ化 102"/>
            <p:cNvGrpSpPr/>
            <p:nvPr/>
          </p:nvGrpSpPr>
          <p:grpSpPr>
            <a:xfrm>
              <a:off x="2939879" y="3115199"/>
              <a:ext cx="1086541" cy="540000"/>
              <a:chOff x="3521684" y="2836483"/>
              <a:chExt cx="1086541" cy="540000"/>
            </a:xfrm>
          </p:grpSpPr>
          <p:sp>
            <p:nvSpPr>
              <p:cNvPr id="18" name="正方形/長方形 17"/>
              <p:cNvSpPr/>
              <p:nvPr/>
            </p:nvSpPr>
            <p:spPr>
              <a:xfrm>
                <a:off x="3528225" y="2836483"/>
                <a:ext cx="108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WAN</a:t>
                </a:r>
                <a:endParaRPr kumimoji="1" lang="ja-JP" altLang="en-US" sz="1000" dirty="0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3521684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3665684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3807458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4178451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4322451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82" name="正方形/長方形 81"/>
              <p:cNvSpPr/>
              <p:nvPr/>
            </p:nvSpPr>
            <p:spPr>
              <a:xfrm>
                <a:off x="4464225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3996225" y="2836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</p:grpSp>
        <p:cxnSp>
          <p:nvCxnSpPr>
            <p:cNvPr id="92" name="直線コネクタ 91"/>
            <p:cNvCxnSpPr>
              <a:stCxn id="90" idx="2"/>
              <a:endCxn id="86" idx="0"/>
            </p:cNvCxnSpPr>
            <p:nvPr/>
          </p:nvCxnSpPr>
          <p:spPr>
            <a:xfrm>
              <a:off x="3483150" y="2861250"/>
              <a:ext cx="3270" cy="253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4" name="グループ化 103"/>
            <p:cNvGrpSpPr/>
            <p:nvPr/>
          </p:nvGrpSpPr>
          <p:grpSpPr>
            <a:xfrm>
              <a:off x="3123150" y="2357250"/>
              <a:ext cx="720000" cy="666000"/>
              <a:chOff x="3708225" y="757050"/>
              <a:chExt cx="720000" cy="666000"/>
            </a:xfrm>
          </p:grpSpPr>
          <p:grpSp>
            <p:nvGrpSpPr>
              <p:cNvPr id="95" name="グループ化 94"/>
              <p:cNvGrpSpPr/>
              <p:nvPr/>
            </p:nvGrpSpPr>
            <p:grpSpPr>
              <a:xfrm>
                <a:off x="3708225" y="757050"/>
                <a:ext cx="720000" cy="504000"/>
                <a:chOff x="3636225" y="757050"/>
                <a:chExt cx="720000" cy="504000"/>
              </a:xfrm>
            </p:grpSpPr>
            <p:sp>
              <p:nvSpPr>
                <p:cNvPr id="88" name="正方形/長方形 87"/>
                <p:cNvSpPr/>
                <p:nvPr/>
              </p:nvSpPr>
              <p:spPr>
                <a:xfrm>
                  <a:off x="3636225" y="757050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smtClean="0"/>
                    <a:t>Witness</a:t>
                  </a:r>
                  <a:endParaRPr kumimoji="1" lang="ja-JP" altLang="en-US" sz="1000" dirty="0"/>
                </a:p>
              </p:txBody>
            </p:sp>
            <p:sp>
              <p:nvSpPr>
                <p:cNvPr id="90" name="正方形/長方形 89"/>
                <p:cNvSpPr/>
                <p:nvPr/>
              </p:nvSpPr>
              <p:spPr>
                <a:xfrm>
                  <a:off x="3924225" y="1117050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</p:grpSp>
          <p:sp>
            <p:nvSpPr>
              <p:cNvPr id="98" name="禁止 97"/>
              <p:cNvSpPr/>
              <p:nvPr/>
            </p:nvSpPr>
            <p:spPr>
              <a:xfrm>
                <a:off x="3843458" y="1207050"/>
                <a:ext cx="216000" cy="216000"/>
              </a:xfrm>
              <a:prstGeom prst="noSmoking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/>
              <a:lstStyle/>
              <a:p>
                <a:pPr algn="ctr"/>
                <a:r>
                  <a:rPr kumimoji="1" lang="en-US" altLang="ja-JP" sz="1000" b="1" dirty="0" smtClean="0">
                    <a:ln w="63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rPr>
                  <a:t>1</a:t>
                </a:r>
                <a:endParaRPr kumimoji="1" lang="ja-JP" altLang="en-US" sz="1000" b="1" dirty="0">
                  <a:ln w="6350">
                    <a:solidFill>
                      <a:schemeClr val="bg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直線コネクタ 21"/>
            <p:cNvCxnSpPr>
              <a:stCxn id="9" idx="2"/>
              <a:endCxn id="40" idx="0"/>
            </p:cNvCxnSpPr>
            <p:nvPr/>
          </p:nvCxnSpPr>
          <p:spPr>
            <a:xfrm>
              <a:off x="1791150" y="4173360"/>
              <a:ext cx="361500" cy="32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0" idx="2"/>
              <a:endCxn id="41" idx="0"/>
            </p:cNvCxnSpPr>
            <p:nvPr/>
          </p:nvCxnSpPr>
          <p:spPr>
            <a:xfrm>
              <a:off x="2367150" y="4173360"/>
              <a:ext cx="1500" cy="31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6" name="グループ化 95"/>
            <p:cNvGrpSpPr/>
            <p:nvPr/>
          </p:nvGrpSpPr>
          <p:grpSpPr>
            <a:xfrm>
              <a:off x="1539150" y="3957360"/>
              <a:ext cx="1656000" cy="216000"/>
              <a:chOff x="720000" y="3957360"/>
              <a:chExt cx="1656000" cy="216000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720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SW#1</a:t>
                </a:r>
                <a:endParaRPr kumimoji="1" lang="ja-JP" altLang="en-US" sz="1000" dirty="0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1296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SW#2</a:t>
                </a:r>
                <a:endParaRPr kumimoji="1" lang="ja-JP" altLang="en-US" sz="1000" dirty="0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1872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SW#3</a:t>
                </a:r>
                <a:endParaRPr kumimoji="1" lang="ja-JP" altLang="en-US" sz="1000" dirty="0"/>
              </a:p>
            </p:txBody>
          </p:sp>
        </p:grpSp>
        <p:cxnSp>
          <p:nvCxnSpPr>
            <p:cNvPr id="52" name="直線コネクタ 51"/>
            <p:cNvCxnSpPr>
              <a:stCxn id="51" idx="2"/>
              <a:endCxn id="44" idx="0"/>
            </p:cNvCxnSpPr>
            <p:nvPr/>
          </p:nvCxnSpPr>
          <p:spPr>
            <a:xfrm flipH="1">
              <a:off x="2584650" y="4173360"/>
              <a:ext cx="358500" cy="320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>
              <a:stCxn id="66" idx="2"/>
              <a:endCxn id="74" idx="0"/>
            </p:cNvCxnSpPr>
            <p:nvPr/>
          </p:nvCxnSpPr>
          <p:spPr>
            <a:xfrm>
              <a:off x="4023150" y="4173360"/>
              <a:ext cx="360000" cy="32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>
              <a:stCxn id="67" idx="2"/>
              <a:endCxn id="75" idx="0"/>
            </p:cNvCxnSpPr>
            <p:nvPr/>
          </p:nvCxnSpPr>
          <p:spPr>
            <a:xfrm>
              <a:off x="4599150" y="4173360"/>
              <a:ext cx="0" cy="31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グループ化 96"/>
            <p:cNvGrpSpPr/>
            <p:nvPr/>
          </p:nvGrpSpPr>
          <p:grpSpPr>
            <a:xfrm>
              <a:off x="3771150" y="3957360"/>
              <a:ext cx="1656000" cy="216000"/>
              <a:chOff x="5040000" y="3957360"/>
              <a:chExt cx="1656000" cy="216000"/>
            </a:xfrm>
          </p:grpSpPr>
          <p:sp>
            <p:nvSpPr>
              <p:cNvPr id="66" name="正方形/長方形 65"/>
              <p:cNvSpPr/>
              <p:nvPr/>
            </p:nvSpPr>
            <p:spPr>
              <a:xfrm>
                <a:off x="5040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SW#4</a:t>
                </a:r>
                <a:endParaRPr kumimoji="1" lang="ja-JP" altLang="en-US" sz="1000" dirty="0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5616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SW#5</a:t>
                </a:r>
                <a:endParaRPr kumimoji="1" lang="ja-JP" altLang="en-US" sz="1000" dirty="0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6192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SW#6</a:t>
                </a:r>
                <a:endParaRPr kumimoji="1" lang="ja-JP" altLang="en-US" sz="1000" dirty="0"/>
              </a:p>
            </p:txBody>
          </p:sp>
        </p:grpSp>
        <p:cxnSp>
          <p:nvCxnSpPr>
            <p:cNvPr id="80" name="直線コネクタ 79"/>
            <p:cNvCxnSpPr>
              <a:stCxn id="79" idx="2"/>
              <a:endCxn id="76" idx="0"/>
            </p:cNvCxnSpPr>
            <p:nvPr/>
          </p:nvCxnSpPr>
          <p:spPr>
            <a:xfrm flipH="1">
              <a:off x="4815150" y="4173360"/>
              <a:ext cx="360000" cy="320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5" name="グループ化 104"/>
            <p:cNvGrpSpPr/>
            <p:nvPr/>
          </p:nvGrpSpPr>
          <p:grpSpPr>
            <a:xfrm>
              <a:off x="1540650" y="4292506"/>
              <a:ext cx="3670500" cy="1788344"/>
              <a:chOff x="1540650" y="4473481"/>
              <a:chExt cx="3670500" cy="1788344"/>
            </a:xfrm>
          </p:grpSpPr>
          <p:sp>
            <p:nvSpPr>
              <p:cNvPr id="19" name="正方形/長方形 18"/>
              <p:cNvSpPr/>
              <p:nvPr/>
            </p:nvSpPr>
            <p:spPr>
              <a:xfrm>
                <a:off x="1540650" y="4821825"/>
                <a:ext cx="1440000" cy="1440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en-US" altLang="ja-JP" sz="1000" dirty="0" smtClean="0"/>
                  <a:t>PM#1</a:t>
                </a:r>
                <a:endParaRPr kumimoji="1" lang="ja-JP" altLang="en-US" sz="1000" dirty="0"/>
              </a:p>
            </p:txBody>
          </p:sp>
          <p:grpSp>
            <p:nvGrpSpPr>
              <p:cNvPr id="16" name="グループ化 15"/>
              <p:cNvGrpSpPr/>
              <p:nvPr/>
            </p:nvGrpSpPr>
            <p:grpSpPr>
              <a:xfrm>
                <a:off x="1900650" y="5289825"/>
                <a:ext cx="720000" cy="504000"/>
                <a:chOff x="4320000" y="2767876"/>
                <a:chExt cx="720000" cy="504000"/>
              </a:xfrm>
            </p:grpSpPr>
            <p:sp>
              <p:nvSpPr>
                <p:cNvPr id="4" name="正方形/長方形 3"/>
                <p:cNvSpPr/>
                <p:nvPr/>
              </p:nvSpPr>
              <p:spPr>
                <a:xfrm>
                  <a:off x="4320000" y="2911876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/>
                    <a:t>VM#1</a:t>
                  </a:r>
                  <a:endParaRPr kumimoji="1" lang="ja-JP" altLang="en-US" sz="1000" dirty="0"/>
                </a:p>
              </p:txBody>
            </p:sp>
            <p:grpSp>
              <p:nvGrpSpPr>
                <p:cNvPr id="7" name="グループ化 6"/>
                <p:cNvGrpSpPr/>
                <p:nvPr/>
              </p:nvGrpSpPr>
              <p:grpSpPr>
                <a:xfrm>
                  <a:off x="4500000" y="2767876"/>
                  <a:ext cx="360000" cy="144000"/>
                  <a:chOff x="5400000" y="2767876"/>
                  <a:chExt cx="360000" cy="144000"/>
                </a:xfrm>
              </p:grpSpPr>
              <p:sp>
                <p:nvSpPr>
                  <p:cNvPr id="5" name="正方形/長方形 4"/>
                  <p:cNvSpPr/>
                  <p:nvPr/>
                </p:nvSpPr>
                <p:spPr>
                  <a:xfrm>
                    <a:off x="5400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6" name="正方形/長方形 5"/>
                  <p:cNvSpPr/>
                  <p:nvPr/>
                </p:nvSpPr>
                <p:spPr>
                  <a:xfrm>
                    <a:off x="5616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</p:grpSp>
          <p:sp>
            <p:nvSpPr>
              <p:cNvPr id="40" name="正方形/長方形 39"/>
              <p:cNvSpPr/>
              <p:nvPr/>
            </p:nvSpPr>
            <p:spPr>
              <a:xfrm>
                <a:off x="2080650" y="467736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/>
                  <a:t>1</a:t>
                </a:r>
                <a:endParaRPr kumimoji="1" lang="ja-JP" altLang="en-US" sz="1000" dirty="0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2296650" y="467403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/>
                  <a:t>2</a:t>
                </a:r>
                <a:endParaRPr kumimoji="1" lang="ja-JP" altLang="en-US" sz="1000" dirty="0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>
                <a:off x="2512650" y="467488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/>
                  <a:t>3</a:t>
                </a:r>
                <a:endParaRPr kumimoji="1" lang="ja-JP" altLang="en-US" sz="1000" dirty="0"/>
              </a:p>
            </p:txBody>
          </p:sp>
          <p:cxnSp>
            <p:nvCxnSpPr>
              <p:cNvPr id="45" name="直線コネクタ 44"/>
              <p:cNvCxnSpPr>
                <a:stCxn id="40" idx="2"/>
                <a:endCxn id="5" idx="0"/>
              </p:cNvCxnSpPr>
              <p:nvPr/>
            </p:nvCxnSpPr>
            <p:spPr>
              <a:xfrm>
                <a:off x="2152650" y="4821360"/>
                <a:ext cx="0" cy="4684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>
                <a:stCxn id="41" idx="2"/>
                <a:endCxn id="6" idx="0"/>
              </p:cNvCxnSpPr>
              <p:nvPr/>
            </p:nvCxnSpPr>
            <p:spPr>
              <a:xfrm>
                <a:off x="2368650" y="4818031"/>
                <a:ext cx="0" cy="4717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禁止 98"/>
              <p:cNvSpPr/>
              <p:nvPr/>
            </p:nvSpPr>
            <p:spPr>
              <a:xfrm>
                <a:off x="2256750" y="4473481"/>
                <a:ext cx="216000" cy="216000"/>
              </a:xfrm>
              <a:prstGeom prst="noSmoking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/>
              <a:lstStyle/>
              <a:p>
                <a:pPr algn="ctr"/>
                <a:r>
                  <a:rPr kumimoji="1" lang="en-US" altLang="ja-JP" sz="1000" b="1" dirty="0" smtClean="0">
                    <a:ln w="63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rPr>
                  <a:t>2</a:t>
                </a:r>
                <a:endParaRPr kumimoji="1" lang="ja-JP" altLang="en-US" sz="1000" b="1" dirty="0">
                  <a:ln w="6350">
                    <a:solidFill>
                      <a:schemeClr val="bg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3771150" y="4821825"/>
                <a:ext cx="1440000" cy="1440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en-US" altLang="ja-JP" sz="1000" dirty="0" smtClean="0"/>
                  <a:t>PM#2</a:t>
                </a:r>
                <a:endParaRPr kumimoji="1" lang="ja-JP" altLang="en-US" sz="1000" dirty="0"/>
              </a:p>
            </p:txBody>
          </p:sp>
          <p:grpSp>
            <p:nvGrpSpPr>
              <p:cNvPr id="60" name="グループ化 59"/>
              <p:cNvGrpSpPr/>
              <p:nvPr/>
            </p:nvGrpSpPr>
            <p:grpSpPr>
              <a:xfrm>
                <a:off x="4131150" y="5289825"/>
                <a:ext cx="720000" cy="504000"/>
                <a:chOff x="4320000" y="2767876"/>
                <a:chExt cx="720000" cy="504000"/>
              </a:xfrm>
            </p:grpSpPr>
            <p:sp>
              <p:nvSpPr>
                <p:cNvPr id="61" name="正方形/長方形 60"/>
                <p:cNvSpPr/>
                <p:nvPr/>
              </p:nvSpPr>
              <p:spPr>
                <a:xfrm>
                  <a:off x="4320000" y="2911876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/>
                    <a:t>VM#2</a:t>
                  </a:r>
                  <a:endParaRPr kumimoji="1" lang="ja-JP" altLang="en-US" sz="1000" dirty="0"/>
                </a:p>
              </p:txBody>
            </p:sp>
            <p:grpSp>
              <p:nvGrpSpPr>
                <p:cNvPr id="62" name="グループ化 61"/>
                <p:cNvGrpSpPr/>
                <p:nvPr/>
              </p:nvGrpSpPr>
              <p:grpSpPr>
                <a:xfrm>
                  <a:off x="4500000" y="2767876"/>
                  <a:ext cx="360000" cy="144000"/>
                  <a:chOff x="5400000" y="2767876"/>
                  <a:chExt cx="360000" cy="144000"/>
                </a:xfrm>
              </p:grpSpPr>
              <p:sp>
                <p:nvSpPr>
                  <p:cNvPr id="63" name="正方形/長方形 62"/>
                  <p:cNvSpPr/>
                  <p:nvPr/>
                </p:nvSpPr>
                <p:spPr>
                  <a:xfrm>
                    <a:off x="5400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64" name="正方形/長方形 63"/>
                  <p:cNvSpPr/>
                  <p:nvPr/>
                </p:nvSpPr>
                <p:spPr>
                  <a:xfrm>
                    <a:off x="5616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</p:grpSp>
          <p:sp>
            <p:nvSpPr>
              <p:cNvPr id="74" name="正方形/長方形 73"/>
              <p:cNvSpPr/>
              <p:nvPr/>
            </p:nvSpPr>
            <p:spPr>
              <a:xfrm>
                <a:off x="4311150" y="467736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 smtClean="0"/>
                  <a:t>1’</a:t>
                </a:r>
                <a:endParaRPr kumimoji="1" lang="ja-JP" altLang="en-US" sz="1000" dirty="0"/>
              </a:p>
            </p:txBody>
          </p:sp>
          <p:sp>
            <p:nvSpPr>
              <p:cNvPr id="75" name="正方形/長方形 74"/>
              <p:cNvSpPr/>
              <p:nvPr/>
            </p:nvSpPr>
            <p:spPr>
              <a:xfrm>
                <a:off x="4527150" y="467403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 smtClean="0"/>
                  <a:t>2’</a:t>
                </a:r>
                <a:endParaRPr kumimoji="1" lang="ja-JP" altLang="en-US" sz="1000" dirty="0"/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4743150" y="467488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 smtClean="0"/>
                  <a:t>3’</a:t>
                </a:r>
                <a:endParaRPr kumimoji="1" lang="ja-JP" altLang="en-US" sz="1000" dirty="0"/>
              </a:p>
            </p:txBody>
          </p:sp>
          <p:cxnSp>
            <p:nvCxnSpPr>
              <p:cNvPr id="77" name="直線コネクタ 76"/>
              <p:cNvCxnSpPr>
                <a:stCxn id="74" idx="2"/>
                <a:endCxn id="63" idx="0"/>
              </p:cNvCxnSpPr>
              <p:nvPr/>
            </p:nvCxnSpPr>
            <p:spPr>
              <a:xfrm>
                <a:off x="4383150" y="4821360"/>
                <a:ext cx="0" cy="4684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/>
              <p:cNvCxnSpPr>
                <a:stCxn id="75" idx="2"/>
                <a:endCxn id="64" idx="0"/>
              </p:cNvCxnSpPr>
              <p:nvPr/>
            </p:nvCxnSpPr>
            <p:spPr>
              <a:xfrm>
                <a:off x="4599150" y="4818031"/>
                <a:ext cx="0" cy="4717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禁止 99"/>
              <p:cNvSpPr/>
              <p:nvPr/>
            </p:nvSpPr>
            <p:spPr>
              <a:xfrm>
                <a:off x="4275150" y="4473481"/>
                <a:ext cx="216000" cy="216000"/>
              </a:xfrm>
              <a:prstGeom prst="noSmoking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/>
              <a:lstStyle/>
              <a:p>
                <a:pPr algn="ctr"/>
                <a:r>
                  <a:rPr kumimoji="1" lang="en-US" altLang="ja-JP" sz="1000" b="1" dirty="0" smtClean="0">
                    <a:ln w="63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rPr>
                  <a:t>3</a:t>
                </a:r>
                <a:endParaRPr kumimoji="1" lang="ja-JP" altLang="en-US" sz="1000" b="1" dirty="0">
                  <a:ln w="6350">
                    <a:solidFill>
                      <a:schemeClr val="bg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5" name="グループ化 64"/>
          <p:cNvGrpSpPr/>
          <p:nvPr/>
        </p:nvGrpSpPr>
        <p:grpSpPr>
          <a:xfrm>
            <a:off x="2970917" y="2998407"/>
            <a:ext cx="3888000" cy="3723600"/>
            <a:chOff x="1539150" y="2357250"/>
            <a:chExt cx="3888000" cy="3723600"/>
          </a:xfrm>
        </p:grpSpPr>
        <p:cxnSp>
          <p:nvCxnSpPr>
            <p:cNvPr id="83" name="直線コネクタ 82"/>
            <p:cNvCxnSpPr>
              <a:stCxn id="150" idx="2"/>
              <a:endCxn id="142" idx="0"/>
            </p:cNvCxnSpPr>
            <p:nvPr/>
          </p:nvCxnSpPr>
          <p:spPr>
            <a:xfrm flipH="1">
              <a:off x="1791150" y="3655199"/>
              <a:ext cx="1220729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stCxn id="151" idx="2"/>
              <a:endCxn id="143" idx="0"/>
            </p:cNvCxnSpPr>
            <p:nvPr/>
          </p:nvCxnSpPr>
          <p:spPr>
            <a:xfrm flipH="1">
              <a:off x="2367150" y="3655199"/>
              <a:ext cx="788729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>
              <a:stCxn id="152" idx="2"/>
              <a:endCxn id="144" idx="0"/>
            </p:cNvCxnSpPr>
            <p:nvPr/>
          </p:nvCxnSpPr>
          <p:spPr>
            <a:xfrm flipH="1">
              <a:off x="2943150" y="3655199"/>
              <a:ext cx="354503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>
              <a:stCxn id="153" idx="2"/>
              <a:endCxn id="139" idx="0"/>
            </p:cNvCxnSpPr>
            <p:nvPr/>
          </p:nvCxnSpPr>
          <p:spPr>
            <a:xfrm>
              <a:off x="3668646" y="3655199"/>
              <a:ext cx="354504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>
              <a:stCxn id="154" idx="2"/>
              <a:endCxn id="140" idx="0"/>
            </p:cNvCxnSpPr>
            <p:nvPr/>
          </p:nvCxnSpPr>
          <p:spPr>
            <a:xfrm>
              <a:off x="3812646" y="3655199"/>
              <a:ext cx="786504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>
              <a:stCxn id="155" idx="2"/>
              <a:endCxn id="141" idx="0"/>
            </p:cNvCxnSpPr>
            <p:nvPr/>
          </p:nvCxnSpPr>
          <p:spPr>
            <a:xfrm>
              <a:off x="3954420" y="3655199"/>
              <a:ext cx="1220730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3" name="グループ化 92"/>
            <p:cNvGrpSpPr/>
            <p:nvPr/>
          </p:nvGrpSpPr>
          <p:grpSpPr>
            <a:xfrm>
              <a:off x="2939879" y="3115199"/>
              <a:ext cx="1086541" cy="540000"/>
              <a:chOff x="3521684" y="2836483"/>
              <a:chExt cx="1086541" cy="540000"/>
            </a:xfrm>
          </p:grpSpPr>
          <p:sp>
            <p:nvSpPr>
              <p:cNvPr id="149" name="正方形/長方形 148"/>
              <p:cNvSpPr/>
              <p:nvPr/>
            </p:nvSpPr>
            <p:spPr>
              <a:xfrm>
                <a:off x="3528225" y="2836483"/>
                <a:ext cx="108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WAN</a:t>
                </a:r>
                <a:endParaRPr kumimoji="1" lang="ja-JP" altLang="en-US" sz="1000" dirty="0"/>
              </a:p>
            </p:txBody>
          </p:sp>
          <p:sp>
            <p:nvSpPr>
              <p:cNvPr id="150" name="正方形/長方形 149"/>
              <p:cNvSpPr/>
              <p:nvPr/>
            </p:nvSpPr>
            <p:spPr>
              <a:xfrm>
                <a:off x="3521684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51" name="正方形/長方形 150"/>
              <p:cNvSpPr/>
              <p:nvPr/>
            </p:nvSpPr>
            <p:spPr>
              <a:xfrm>
                <a:off x="3665684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52" name="正方形/長方形 151"/>
              <p:cNvSpPr/>
              <p:nvPr/>
            </p:nvSpPr>
            <p:spPr>
              <a:xfrm>
                <a:off x="3807458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53" name="正方形/長方形 152"/>
              <p:cNvSpPr/>
              <p:nvPr/>
            </p:nvSpPr>
            <p:spPr>
              <a:xfrm>
                <a:off x="4178451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54" name="正方形/長方形 153"/>
              <p:cNvSpPr/>
              <p:nvPr/>
            </p:nvSpPr>
            <p:spPr>
              <a:xfrm>
                <a:off x="4322451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55" name="正方形/長方形 154"/>
              <p:cNvSpPr/>
              <p:nvPr/>
            </p:nvSpPr>
            <p:spPr>
              <a:xfrm>
                <a:off x="4464225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56" name="正方形/長方形 155"/>
              <p:cNvSpPr/>
              <p:nvPr/>
            </p:nvSpPr>
            <p:spPr>
              <a:xfrm>
                <a:off x="3996225" y="2836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</p:grpSp>
        <p:cxnSp>
          <p:nvCxnSpPr>
            <p:cNvPr id="94" name="直線コネクタ 93"/>
            <p:cNvCxnSpPr>
              <a:stCxn id="148" idx="2"/>
              <a:endCxn id="156" idx="0"/>
            </p:cNvCxnSpPr>
            <p:nvPr/>
          </p:nvCxnSpPr>
          <p:spPr>
            <a:xfrm>
              <a:off x="3483150" y="2861250"/>
              <a:ext cx="3270" cy="253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グループ化 100"/>
            <p:cNvGrpSpPr/>
            <p:nvPr/>
          </p:nvGrpSpPr>
          <p:grpSpPr>
            <a:xfrm>
              <a:off x="1896750" y="2357250"/>
              <a:ext cx="1946400" cy="2165791"/>
              <a:chOff x="2481825" y="757050"/>
              <a:chExt cx="1946400" cy="2165791"/>
            </a:xfrm>
          </p:grpSpPr>
          <p:grpSp>
            <p:nvGrpSpPr>
              <p:cNvPr id="145" name="グループ化 144"/>
              <p:cNvGrpSpPr/>
              <p:nvPr/>
            </p:nvGrpSpPr>
            <p:grpSpPr>
              <a:xfrm>
                <a:off x="3708225" y="757050"/>
                <a:ext cx="720000" cy="504000"/>
                <a:chOff x="3636225" y="757050"/>
                <a:chExt cx="720000" cy="504000"/>
              </a:xfrm>
            </p:grpSpPr>
            <p:sp>
              <p:nvSpPr>
                <p:cNvPr id="147" name="正方形/長方形 146"/>
                <p:cNvSpPr/>
                <p:nvPr/>
              </p:nvSpPr>
              <p:spPr>
                <a:xfrm>
                  <a:off x="3636225" y="757050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smtClean="0"/>
                    <a:t>Witness</a:t>
                  </a:r>
                  <a:endParaRPr kumimoji="1" lang="ja-JP" altLang="en-US" sz="1000" dirty="0"/>
                </a:p>
              </p:txBody>
            </p:sp>
            <p:sp>
              <p:nvSpPr>
                <p:cNvPr id="148" name="正方形/長方形 147"/>
                <p:cNvSpPr/>
                <p:nvPr/>
              </p:nvSpPr>
              <p:spPr>
                <a:xfrm>
                  <a:off x="3924225" y="1117050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</p:grpSp>
          <p:sp>
            <p:nvSpPr>
              <p:cNvPr id="146" name="禁止 145"/>
              <p:cNvSpPr/>
              <p:nvPr/>
            </p:nvSpPr>
            <p:spPr>
              <a:xfrm>
                <a:off x="2481825" y="2706841"/>
                <a:ext cx="216000" cy="216000"/>
              </a:xfrm>
              <a:prstGeom prst="noSmoking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/>
              <a:lstStyle/>
              <a:p>
                <a:pPr algn="ctr"/>
                <a:r>
                  <a:rPr kumimoji="1" lang="en-US" altLang="ja-JP" sz="1000" b="1" dirty="0" smtClean="0">
                    <a:ln w="63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rPr>
                  <a:t>1</a:t>
                </a:r>
                <a:endParaRPr kumimoji="1" lang="ja-JP" altLang="en-US" sz="1000" b="1" dirty="0">
                  <a:ln w="6350">
                    <a:solidFill>
                      <a:schemeClr val="bg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線コネクタ 101"/>
            <p:cNvCxnSpPr>
              <a:stCxn id="142" idx="2"/>
              <a:endCxn id="117" idx="0"/>
            </p:cNvCxnSpPr>
            <p:nvPr/>
          </p:nvCxnSpPr>
          <p:spPr>
            <a:xfrm>
              <a:off x="1791150" y="4173360"/>
              <a:ext cx="361500" cy="32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>
              <a:stCxn id="143" idx="2"/>
              <a:endCxn id="118" idx="0"/>
            </p:cNvCxnSpPr>
            <p:nvPr/>
          </p:nvCxnSpPr>
          <p:spPr>
            <a:xfrm>
              <a:off x="2367150" y="4173360"/>
              <a:ext cx="1500" cy="31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8" name="グループ化 107"/>
            <p:cNvGrpSpPr/>
            <p:nvPr/>
          </p:nvGrpSpPr>
          <p:grpSpPr>
            <a:xfrm>
              <a:off x="1539150" y="3957360"/>
              <a:ext cx="1656000" cy="216000"/>
              <a:chOff x="720000" y="3957360"/>
              <a:chExt cx="1656000" cy="216000"/>
            </a:xfrm>
          </p:grpSpPr>
          <p:sp>
            <p:nvSpPr>
              <p:cNvPr id="142" name="正方形/長方形 141"/>
              <p:cNvSpPr/>
              <p:nvPr/>
            </p:nvSpPr>
            <p:spPr>
              <a:xfrm>
                <a:off x="720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SW#1</a:t>
                </a:r>
                <a:endParaRPr kumimoji="1" lang="ja-JP" altLang="en-US" sz="1000" dirty="0"/>
              </a:p>
            </p:txBody>
          </p:sp>
          <p:sp>
            <p:nvSpPr>
              <p:cNvPr id="143" name="正方形/長方形 142"/>
              <p:cNvSpPr/>
              <p:nvPr/>
            </p:nvSpPr>
            <p:spPr>
              <a:xfrm>
                <a:off x="1296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SW#2</a:t>
                </a:r>
                <a:endParaRPr kumimoji="1" lang="ja-JP" altLang="en-US" sz="1000" dirty="0"/>
              </a:p>
            </p:txBody>
          </p:sp>
          <p:sp>
            <p:nvSpPr>
              <p:cNvPr id="144" name="正方形/長方形 143"/>
              <p:cNvSpPr/>
              <p:nvPr/>
            </p:nvSpPr>
            <p:spPr>
              <a:xfrm>
                <a:off x="1872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SW#3</a:t>
                </a:r>
                <a:endParaRPr kumimoji="1" lang="ja-JP" altLang="en-US" sz="1000" dirty="0"/>
              </a:p>
            </p:txBody>
          </p:sp>
        </p:grpSp>
        <p:cxnSp>
          <p:nvCxnSpPr>
            <p:cNvPr id="109" name="直線コネクタ 108"/>
            <p:cNvCxnSpPr>
              <a:stCxn id="144" idx="2"/>
              <a:endCxn id="119" idx="0"/>
            </p:cNvCxnSpPr>
            <p:nvPr/>
          </p:nvCxnSpPr>
          <p:spPr>
            <a:xfrm flipH="1">
              <a:off x="2584650" y="4173360"/>
              <a:ext cx="358500" cy="320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>
              <a:stCxn id="139" idx="2"/>
              <a:endCxn id="125" idx="0"/>
            </p:cNvCxnSpPr>
            <p:nvPr/>
          </p:nvCxnSpPr>
          <p:spPr>
            <a:xfrm>
              <a:off x="4023150" y="4173360"/>
              <a:ext cx="360000" cy="32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40" idx="2"/>
              <a:endCxn id="126" idx="0"/>
            </p:cNvCxnSpPr>
            <p:nvPr/>
          </p:nvCxnSpPr>
          <p:spPr>
            <a:xfrm>
              <a:off x="4599150" y="4173360"/>
              <a:ext cx="0" cy="31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2" name="グループ化 111"/>
            <p:cNvGrpSpPr/>
            <p:nvPr/>
          </p:nvGrpSpPr>
          <p:grpSpPr>
            <a:xfrm>
              <a:off x="3771150" y="3957360"/>
              <a:ext cx="1656000" cy="216000"/>
              <a:chOff x="5040000" y="3957360"/>
              <a:chExt cx="1656000" cy="216000"/>
            </a:xfrm>
          </p:grpSpPr>
          <p:sp>
            <p:nvSpPr>
              <p:cNvPr id="139" name="正方形/長方形 138"/>
              <p:cNvSpPr/>
              <p:nvPr/>
            </p:nvSpPr>
            <p:spPr>
              <a:xfrm>
                <a:off x="5040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SW#4</a:t>
                </a:r>
                <a:endParaRPr kumimoji="1" lang="ja-JP" altLang="en-US" sz="1000" dirty="0"/>
              </a:p>
            </p:txBody>
          </p:sp>
          <p:sp>
            <p:nvSpPr>
              <p:cNvPr id="140" name="正方形/長方形 139"/>
              <p:cNvSpPr/>
              <p:nvPr/>
            </p:nvSpPr>
            <p:spPr>
              <a:xfrm>
                <a:off x="5616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SW#5</a:t>
                </a:r>
                <a:endParaRPr kumimoji="1" lang="ja-JP" altLang="en-US" sz="1000" dirty="0"/>
              </a:p>
            </p:txBody>
          </p:sp>
          <p:sp>
            <p:nvSpPr>
              <p:cNvPr id="141" name="正方形/長方形 140"/>
              <p:cNvSpPr/>
              <p:nvPr/>
            </p:nvSpPr>
            <p:spPr>
              <a:xfrm>
                <a:off x="6192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SW#6</a:t>
                </a:r>
                <a:endParaRPr kumimoji="1" lang="ja-JP" altLang="en-US" sz="1000" dirty="0"/>
              </a:p>
            </p:txBody>
          </p:sp>
        </p:grpSp>
        <p:cxnSp>
          <p:nvCxnSpPr>
            <p:cNvPr id="113" name="直線コネクタ 112"/>
            <p:cNvCxnSpPr>
              <a:stCxn id="141" idx="2"/>
              <a:endCxn id="127" idx="0"/>
            </p:cNvCxnSpPr>
            <p:nvPr/>
          </p:nvCxnSpPr>
          <p:spPr>
            <a:xfrm flipH="1">
              <a:off x="4815150" y="4173360"/>
              <a:ext cx="360000" cy="320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4" name="グループ化 113"/>
            <p:cNvGrpSpPr/>
            <p:nvPr/>
          </p:nvGrpSpPr>
          <p:grpSpPr>
            <a:xfrm>
              <a:off x="1540650" y="4292506"/>
              <a:ext cx="3670500" cy="1788344"/>
              <a:chOff x="1540650" y="4473481"/>
              <a:chExt cx="3670500" cy="1788344"/>
            </a:xfrm>
          </p:grpSpPr>
          <p:sp>
            <p:nvSpPr>
              <p:cNvPr id="115" name="正方形/長方形 114"/>
              <p:cNvSpPr/>
              <p:nvPr/>
            </p:nvSpPr>
            <p:spPr>
              <a:xfrm>
                <a:off x="1540650" y="4821825"/>
                <a:ext cx="1440000" cy="1440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en-US" altLang="ja-JP" sz="1000" dirty="0" smtClean="0"/>
                  <a:t>PM#1</a:t>
                </a:r>
                <a:endParaRPr kumimoji="1" lang="ja-JP" altLang="en-US" sz="1000" dirty="0"/>
              </a:p>
            </p:txBody>
          </p:sp>
          <p:grpSp>
            <p:nvGrpSpPr>
              <p:cNvPr id="116" name="グループ化 115"/>
              <p:cNvGrpSpPr/>
              <p:nvPr/>
            </p:nvGrpSpPr>
            <p:grpSpPr>
              <a:xfrm>
                <a:off x="1900650" y="5289825"/>
                <a:ext cx="720000" cy="504000"/>
                <a:chOff x="4320000" y="2767876"/>
                <a:chExt cx="720000" cy="504000"/>
              </a:xfrm>
            </p:grpSpPr>
            <p:sp>
              <p:nvSpPr>
                <p:cNvPr id="135" name="正方形/長方形 134"/>
                <p:cNvSpPr/>
                <p:nvPr/>
              </p:nvSpPr>
              <p:spPr>
                <a:xfrm>
                  <a:off x="4320000" y="2911876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/>
                    <a:t>VM#1</a:t>
                  </a:r>
                  <a:endParaRPr kumimoji="1" lang="ja-JP" altLang="en-US" sz="1000" dirty="0"/>
                </a:p>
              </p:txBody>
            </p:sp>
            <p:grpSp>
              <p:nvGrpSpPr>
                <p:cNvPr id="136" name="グループ化 135"/>
                <p:cNvGrpSpPr/>
                <p:nvPr/>
              </p:nvGrpSpPr>
              <p:grpSpPr>
                <a:xfrm>
                  <a:off x="4500000" y="2767876"/>
                  <a:ext cx="360000" cy="144000"/>
                  <a:chOff x="5400000" y="2767876"/>
                  <a:chExt cx="360000" cy="144000"/>
                </a:xfrm>
              </p:grpSpPr>
              <p:sp>
                <p:nvSpPr>
                  <p:cNvPr id="137" name="正方形/長方形 136"/>
                  <p:cNvSpPr/>
                  <p:nvPr/>
                </p:nvSpPr>
                <p:spPr>
                  <a:xfrm>
                    <a:off x="5400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138" name="正方形/長方形 137"/>
                  <p:cNvSpPr/>
                  <p:nvPr/>
                </p:nvSpPr>
                <p:spPr>
                  <a:xfrm>
                    <a:off x="5616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</p:grpSp>
          <p:sp>
            <p:nvSpPr>
              <p:cNvPr id="117" name="正方形/長方形 116"/>
              <p:cNvSpPr/>
              <p:nvPr/>
            </p:nvSpPr>
            <p:spPr>
              <a:xfrm>
                <a:off x="2080650" y="467736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/>
                  <a:t>1</a:t>
                </a:r>
                <a:endParaRPr kumimoji="1" lang="ja-JP" altLang="en-US" sz="1000" dirty="0"/>
              </a:p>
            </p:txBody>
          </p:sp>
          <p:sp>
            <p:nvSpPr>
              <p:cNvPr id="118" name="正方形/長方形 117"/>
              <p:cNvSpPr/>
              <p:nvPr/>
            </p:nvSpPr>
            <p:spPr>
              <a:xfrm>
                <a:off x="2296650" y="467403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/>
                  <a:t>2</a:t>
                </a:r>
                <a:endParaRPr kumimoji="1" lang="ja-JP" altLang="en-US" sz="1000" dirty="0"/>
              </a:p>
            </p:txBody>
          </p:sp>
          <p:sp>
            <p:nvSpPr>
              <p:cNvPr id="119" name="正方形/長方形 118"/>
              <p:cNvSpPr/>
              <p:nvPr/>
            </p:nvSpPr>
            <p:spPr>
              <a:xfrm>
                <a:off x="2512650" y="467488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/>
                  <a:t>3</a:t>
                </a:r>
                <a:endParaRPr kumimoji="1" lang="ja-JP" altLang="en-US" sz="1000" dirty="0"/>
              </a:p>
            </p:txBody>
          </p:sp>
          <p:cxnSp>
            <p:nvCxnSpPr>
              <p:cNvPr id="120" name="直線コネクタ 119"/>
              <p:cNvCxnSpPr>
                <a:stCxn id="117" idx="2"/>
                <a:endCxn id="137" idx="0"/>
              </p:cNvCxnSpPr>
              <p:nvPr/>
            </p:nvCxnSpPr>
            <p:spPr>
              <a:xfrm>
                <a:off x="2152650" y="4821360"/>
                <a:ext cx="0" cy="4684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>
                <a:stCxn id="118" idx="2"/>
                <a:endCxn id="138" idx="0"/>
              </p:cNvCxnSpPr>
              <p:nvPr/>
            </p:nvCxnSpPr>
            <p:spPr>
              <a:xfrm>
                <a:off x="2368650" y="4818031"/>
                <a:ext cx="0" cy="4717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禁止 121"/>
              <p:cNvSpPr/>
              <p:nvPr/>
            </p:nvSpPr>
            <p:spPr>
              <a:xfrm>
                <a:off x="2256750" y="4473481"/>
                <a:ext cx="216000" cy="216000"/>
              </a:xfrm>
              <a:prstGeom prst="noSmoking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/>
              <a:lstStyle/>
              <a:p>
                <a:pPr algn="ctr"/>
                <a:r>
                  <a:rPr kumimoji="1" lang="en-US" altLang="ja-JP" sz="1000" b="1" dirty="0" smtClean="0">
                    <a:ln w="63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rPr>
                  <a:t>2</a:t>
                </a:r>
                <a:endParaRPr kumimoji="1" lang="ja-JP" altLang="en-US" sz="1000" b="1" dirty="0">
                  <a:ln w="6350">
                    <a:solidFill>
                      <a:schemeClr val="bg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正方形/長方形 122"/>
              <p:cNvSpPr/>
              <p:nvPr/>
            </p:nvSpPr>
            <p:spPr>
              <a:xfrm>
                <a:off x="3771150" y="4821825"/>
                <a:ext cx="1440000" cy="1440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en-US" altLang="ja-JP" sz="1000" dirty="0" smtClean="0"/>
                  <a:t>PM#2</a:t>
                </a:r>
                <a:endParaRPr kumimoji="1" lang="ja-JP" altLang="en-US" sz="1000" dirty="0"/>
              </a:p>
            </p:txBody>
          </p:sp>
          <p:grpSp>
            <p:nvGrpSpPr>
              <p:cNvPr id="124" name="グループ化 123"/>
              <p:cNvGrpSpPr/>
              <p:nvPr/>
            </p:nvGrpSpPr>
            <p:grpSpPr>
              <a:xfrm>
                <a:off x="4131150" y="5289825"/>
                <a:ext cx="720000" cy="504000"/>
                <a:chOff x="4320000" y="2767876"/>
                <a:chExt cx="720000" cy="504000"/>
              </a:xfrm>
            </p:grpSpPr>
            <p:sp>
              <p:nvSpPr>
                <p:cNvPr id="131" name="正方形/長方形 130"/>
                <p:cNvSpPr/>
                <p:nvPr/>
              </p:nvSpPr>
              <p:spPr>
                <a:xfrm>
                  <a:off x="4320000" y="2911876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/>
                    <a:t>VM#2</a:t>
                  </a:r>
                  <a:endParaRPr kumimoji="1" lang="ja-JP" altLang="en-US" sz="1000" dirty="0"/>
                </a:p>
              </p:txBody>
            </p:sp>
            <p:grpSp>
              <p:nvGrpSpPr>
                <p:cNvPr id="132" name="グループ化 131"/>
                <p:cNvGrpSpPr/>
                <p:nvPr/>
              </p:nvGrpSpPr>
              <p:grpSpPr>
                <a:xfrm>
                  <a:off x="4500000" y="2767876"/>
                  <a:ext cx="360000" cy="144000"/>
                  <a:chOff x="5400000" y="2767876"/>
                  <a:chExt cx="360000" cy="144000"/>
                </a:xfrm>
              </p:grpSpPr>
              <p:sp>
                <p:nvSpPr>
                  <p:cNvPr id="133" name="正方形/長方形 132"/>
                  <p:cNvSpPr/>
                  <p:nvPr/>
                </p:nvSpPr>
                <p:spPr>
                  <a:xfrm>
                    <a:off x="5400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134" name="正方形/長方形 133"/>
                  <p:cNvSpPr/>
                  <p:nvPr/>
                </p:nvSpPr>
                <p:spPr>
                  <a:xfrm>
                    <a:off x="5616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</p:grpSp>
          <p:sp>
            <p:nvSpPr>
              <p:cNvPr id="125" name="正方形/長方形 124"/>
              <p:cNvSpPr/>
              <p:nvPr/>
            </p:nvSpPr>
            <p:spPr>
              <a:xfrm>
                <a:off x="4311150" y="467736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 smtClean="0"/>
                  <a:t>1’</a:t>
                </a:r>
                <a:endParaRPr kumimoji="1" lang="ja-JP" altLang="en-US" sz="1000" dirty="0"/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>
                <a:off x="4527150" y="467403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 smtClean="0"/>
                  <a:t>2’</a:t>
                </a:r>
                <a:endParaRPr kumimoji="1" lang="ja-JP" altLang="en-US" sz="1000" dirty="0"/>
              </a:p>
            </p:txBody>
          </p:sp>
          <p:sp>
            <p:nvSpPr>
              <p:cNvPr id="127" name="正方形/長方形 126"/>
              <p:cNvSpPr/>
              <p:nvPr/>
            </p:nvSpPr>
            <p:spPr>
              <a:xfrm>
                <a:off x="4743150" y="467488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 smtClean="0"/>
                  <a:t>3’</a:t>
                </a:r>
                <a:endParaRPr kumimoji="1" lang="ja-JP" altLang="en-US" sz="1000" dirty="0"/>
              </a:p>
            </p:txBody>
          </p:sp>
          <p:cxnSp>
            <p:nvCxnSpPr>
              <p:cNvPr id="128" name="直線コネクタ 127"/>
              <p:cNvCxnSpPr>
                <a:stCxn id="125" idx="2"/>
                <a:endCxn id="133" idx="0"/>
              </p:cNvCxnSpPr>
              <p:nvPr/>
            </p:nvCxnSpPr>
            <p:spPr>
              <a:xfrm>
                <a:off x="4383150" y="4821360"/>
                <a:ext cx="0" cy="4684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6" idx="2"/>
                <a:endCxn id="134" idx="0"/>
              </p:cNvCxnSpPr>
              <p:nvPr/>
            </p:nvCxnSpPr>
            <p:spPr>
              <a:xfrm>
                <a:off x="4599150" y="4818031"/>
                <a:ext cx="0" cy="4717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グループ化 156"/>
          <p:cNvGrpSpPr/>
          <p:nvPr/>
        </p:nvGrpSpPr>
        <p:grpSpPr>
          <a:xfrm>
            <a:off x="150067" y="123915"/>
            <a:ext cx="3888000" cy="3723600"/>
            <a:chOff x="1539150" y="2357250"/>
            <a:chExt cx="3888000" cy="3723600"/>
          </a:xfrm>
        </p:grpSpPr>
        <p:cxnSp>
          <p:nvCxnSpPr>
            <p:cNvPr id="158" name="直線コネクタ 157"/>
            <p:cNvCxnSpPr>
              <a:stCxn id="210" idx="2"/>
              <a:endCxn id="202" idx="0"/>
            </p:cNvCxnSpPr>
            <p:nvPr/>
          </p:nvCxnSpPr>
          <p:spPr>
            <a:xfrm flipH="1">
              <a:off x="1791150" y="3655199"/>
              <a:ext cx="1220729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>
              <a:stCxn id="211" idx="2"/>
              <a:endCxn id="203" idx="0"/>
            </p:cNvCxnSpPr>
            <p:nvPr/>
          </p:nvCxnSpPr>
          <p:spPr>
            <a:xfrm flipH="1">
              <a:off x="2367150" y="3655199"/>
              <a:ext cx="788729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>
              <a:stCxn id="212" idx="2"/>
              <a:endCxn id="204" idx="0"/>
            </p:cNvCxnSpPr>
            <p:nvPr/>
          </p:nvCxnSpPr>
          <p:spPr>
            <a:xfrm flipH="1">
              <a:off x="2943150" y="3655199"/>
              <a:ext cx="354503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コネクタ 160"/>
            <p:cNvCxnSpPr>
              <a:stCxn id="213" idx="2"/>
              <a:endCxn id="199" idx="0"/>
            </p:cNvCxnSpPr>
            <p:nvPr/>
          </p:nvCxnSpPr>
          <p:spPr>
            <a:xfrm>
              <a:off x="3668646" y="3655199"/>
              <a:ext cx="354504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コネクタ 161"/>
            <p:cNvCxnSpPr>
              <a:stCxn id="214" idx="2"/>
              <a:endCxn id="200" idx="0"/>
            </p:cNvCxnSpPr>
            <p:nvPr/>
          </p:nvCxnSpPr>
          <p:spPr>
            <a:xfrm>
              <a:off x="3812646" y="3655199"/>
              <a:ext cx="786504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コネクタ 162"/>
            <p:cNvCxnSpPr>
              <a:stCxn id="215" idx="2"/>
              <a:endCxn id="201" idx="0"/>
            </p:cNvCxnSpPr>
            <p:nvPr/>
          </p:nvCxnSpPr>
          <p:spPr>
            <a:xfrm>
              <a:off x="3954420" y="3655199"/>
              <a:ext cx="1220730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4" name="グループ化 163"/>
            <p:cNvGrpSpPr/>
            <p:nvPr/>
          </p:nvGrpSpPr>
          <p:grpSpPr>
            <a:xfrm>
              <a:off x="2939879" y="3115199"/>
              <a:ext cx="1086541" cy="540000"/>
              <a:chOff x="3521684" y="2836483"/>
              <a:chExt cx="1086541" cy="540000"/>
            </a:xfrm>
          </p:grpSpPr>
          <p:sp>
            <p:nvSpPr>
              <p:cNvPr id="209" name="正方形/長方形 208"/>
              <p:cNvSpPr/>
              <p:nvPr/>
            </p:nvSpPr>
            <p:spPr>
              <a:xfrm>
                <a:off x="3528225" y="2836483"/>
                <a:ext cx="108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WAN</a:t>
                </a:r>
                <a:endParaRPr kumimoji="1" lang="ja-JP" altLang="en-US" sz="1000" dirty="0"/>
              </a:p>
            </p:txBody>
          </p:sp>
          <p:sp>
            <p:nvSpPr>
              <p:cNvPr id="210" name="正方形/長方形 209"/>
              <p:cNvSpPr/>
              <p:nvPr/>
            </p:nvSpPr>
            <p:spPr>
              <a:xfrm>
                <a:off x="3521684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211" name="正方形/長方形 210"/>
              <p:cNvSpPr/>
              <p:nvPr/>
            </p:nvSpPr>
            <p:spPr>
              <a:xfrm>
                <a:off x="3665684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212" name="正方形/長方形 211"/>
              <p:cNvSpPr/>
              <p:nvPr/>
            </p:nvSpPr>
            <p:spPr>
              <a:xfrm>
                <a:off x="3807458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213" name="正方形/長方形 212"/>
              <p:cNvSpPr/>
              <p:nvPr/>
            </p:nvSpPr>
            <p:spPr>
              <a:xfrm>
                <a:off x="4178451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214" name="正方形/長方形 213"/>
              <p:cNvSpPr/>
              <p:nvPr/>
            </p:nvSpPr>
            <p:spPr>
              <a:xfrm>
                <a:off x="4322451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215" name="正方形/長方形 214"/>
              <p:cNvSpPr/>
              <p:nvPr/>
            </p:nvSpPr>
            <p:spPr>
              <a:xfrm>
                <a:off x="4464225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216" name="正方形/長方形 215"/>
              <p:cNvSpPr/>
              <p:nvPr/>
            </p:nvSpPr>
            <p:spPr>
              <a:xfrm>
                <a:off x="3996225" y="2836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</p:grpSp>
        <p:cxnSp>
          <p:nvCxnSpPr>
            <p:cNvPr id="165" name="直線コネクタ 164"/>
            <p:cNvCxnSpPr>
              <a:stCxn id="208" idx="2"/>
              <a:endCxn id="216" idx="0"/>
            </p:cNvCxnSpPr>
            <p:nvPr/>
          </p:nvCxnSpPr>
          <p:spPr>
            <a:xfrm>
              <a:off x="3483150" y="2861250"/>
              <a:ext cx="3270" cy="253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5" name="グループ化 204"/>
            <p:cNvGrpSpPr/>
            <p:nvPr/>
          </p:nvGrpSpPr>
          <p:grpSpPr>
            <a:xfrm>
              <a:off x="3123150" y="2357250"/>
              <a:ext cx="720000" cy="504000"/>
              <a:chOff x="3636225" y="757050"/>
              <a:chExt cx="720000" cy="504000"/>
            </a:xfrm>
          </p:grpSpPr>
          <p:sp>
            <p:nvSpPr>
              <p:cNvPr id="207" name="正方形/長方形 206"/>
              <p:cNvSpPr/>
              <p:nvPr/>
            </p:nvSpPr>
            <p:spPr>
              <a:xfrm>
                <a:off x="3636225" y="757050"/>
                <a:ext cx="72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Witness</a:t>
                </a:r>
                <a:endParaRPr kumimoji="1" lang="ja-JP" altLang="en-US" sz="1000" dirty="0"/>
              </a:p>
            </p:txBody>
          </p:sp>
          <p:sp>
            <p:nvSpPr>
              <p:cNvPr id="208" name="正方形/長方形 207"/>
              <p:cNvSpPr/>
              <p:nvPr/>
            </p:nvSpPr>
            <p:spPr>
              <a:xfrm>
                <a:off x="3924225" y="111705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</p:grpSp>
        <p:cxnSp>
          <p:nvCxnSpPr>
            <p:cNvPr id="167" name="直線コネクタ 166"/>
            <p:cNvCxnSpPr>
              <a:stCxn id="202" idx="2"/>
              <a:endCxn id="178" idx="0"/>
            </p:cNvCxnSpPr>
            <p:nvPr/>
          </p:nvCxnSpPr>
          <p:spPr>
            <a:xfrm>
              <a:off x="1791150" y="4173360"/>
              <a:ext cx="361500" cy="32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>
              <a:stCxn id="203" idx="2"/>
              <a:endCxn id="179" idx="0"/>
            </p:cNvCxnSpPr>
            <p:nvPr/>
          </p:nvCxnSpPr>
          <p:spPr>
            <a:xfrm>
              <a:off x="2367150" y="4173360"/>
              <a:ext cx="1500" cy="31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9" name="グループ化 168"/>
            <p:cNvGrpSpPr/>
            <p:nvPr/>
          </p:nvGrpSpPr>
          <p:grpSpPr>
            <a:xfrm>
              <a:off x="1539150" y="3957360"/>
              <a:ext cx="1656000" cy="216000"/>
              <a:chOff x="720000" y="3957360"/>
              <a:chExt cx="1656000" cy="216000"/>
            </a:xfrm>
          </p:grpSpPr>
          <p:sp>
            <p:nvSpPr>
              <p:cNvPr id="202" name="正方形/長方形 201"/>
              <p:cNvSpPr/>
              <p:nvPr/>
            </p:nvSpPr>
            <p:spPr>
              <a:xfrm>
                <a:off x="720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SW#1</a:t>
                </a:r>
                <a:endParaRPr kumimoji="1" lang="ja-JP" altLang="en-US" sz="1000" dirty="0"/>
              </a:p>
            </p:txBody>
          </p:sp>
          <p:sp>
            <p:nvSpPr>
              <p:cNvPr id="203" name="正方形/長方形 202"/>
              <p:cNvSpPr/>
              <p:nvPr/>
            </p:nvSpPr>
            <p:spPr>
              <a:xfrm>
                <a:off x="1296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SW#2</a:t>
                </a:r>
                <a:endParaRPr kumimoji="1" lang="ja-JP" altLang="en-US" sz="1000" dirty="0"/>
              </a:p>
            </p:txBody>
          </p:sp>
          <p:sp>
            <p:nvSpPr>
              <p:cNvPr id="204" name="正方形/長方形 203"/>
              <p:cNvSpPr/>
              <p:nvPr/>
            </p:nvSpPr>
            <p:spPr>
              <a:xfrm>
                <a:off x="1872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SW#3</a:t>
                </a:r>
                <a:endParaRPr kumimoji="1" lang="ja-JP" altLang="en-US" sz="1000" dirty="0"/>
              </a:p>
            </p:txBody>
          </p:sp>
        </p:grpSp>
        <p:cxnSp>
          <p:nvCxnSpPr>
            <p:cNvPr id="170" name="直線コネクタ 169"/>
            <p:cNvCxnSpPr>
              <a:stCxn id="204" idx="2"/>
              <a:endCxn id="180" idx="0"/>
            </p:cNvCxnSpPr>
            <p:nvPr/>
          </p:nvCxnSpPr>
          <p:spPr>
            <a:xfrm flipH="1">
              <a:off x="2584650" y="4173360"/>
              <a:ext cx="358500" cy="320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線コネクタ 170"/>
            <p:cNvCxnSpPr>
              <a:stCxn id="199" idx="2"/>
              <a:endCxn id="186" idx="0"/>
            </p:cNvCxnSpPr>
            <p:nvPr/>
          </p:nvCxnSpPr>
          <p:spPr>
            <a:xfrm>
              <a:off x="4023150" y="4173360"/>
              <a:ext cx="360000" cy="32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>
              <a:stCxn id="200" idx="2"/>
              <a:endCxn id="187" idx="0"/>
            </p:cNvCxnSpPr>
            <p:nvPr/>
          </p:nvCxnSpPr>
          <p:spPr>
            <a:xfrm>
              <a:off x="4599150" y="4173360"/>
              <a:ext cx="0" cy="31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3" name="グループ化 172"/>
            <p:cNvGrpSpPr/>
            <p:nvPr/>
          </p:nvGrpSpPr>
          <p:grpSpPr>
            <a:xfrm>
              <a:off x="3771150" y="3957360"/>
              <a:ext cx="1656000" cy="216000"/>
              <a:chOff x="5040000" y="3957360"/>
              <a:chExt cx="1656000" cy="216000"/>
            </a:xfrm>
          </p:grpSpPr>
          <p:sp>
            <p:nvSpPr>
              <p:cNvPr id="199" name="正方形/長方形 198"/>
              <p:cNvSpPr/>
              <p:nvPr/>
            </p:nvSpPr>
            <p:spPr>
              <a:xfrm>
                <a:off x="5040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SW#4</a:t>
                </a:r>
                <a:endParaRPr kumimoji="1" lang="ja-JP" altLang="en-US" sz="1000" dirty="0"/>
              </a:p>
            </p:txBody>
          </p:sp>
          <p:sp>
            <p:nvSpPr>
              <p:cNvPr id="200" name="正方形/長方形 199"/>
              <p:cNvSpPr/>
              <p:nvPr/>
            </p:nvSpPr>
            <p:spPr>
              <a:xfrm>
                <a:off x="5616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SW#5</a:t>
                </a:r>
                <a:endParaRPr kumimoji="1" lang="ja-JP" altLang="en-US" sz="1000" dirty="0"/>
              </a:p>
            </p:txBody>
          </p:sp>
          <p:sp>
            <p:nvSpPr>
              <p:cNvPr id="201" name="正方形/長方形 200"/>
              <p:cNvSpPr/>
              <p:nvPr/>
            </p:nvSpPr>
            <p:spPr>
              <a:xfrm>
                <a:off x="6192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SW#6</a:t>
                </a:r>
                <a:endParaRPr kumimoji="1" lang="ja-JP" altLang="en-US" sz="1000" dirty="0"/>
              </a:p>
            </p:txBody>
          </p:sp>
        </p:grpSp>
        <p:cxnSp>
          <p:nvCxnSpPr>
            <p:cNvPr id="174" name="直線コネクタ 173"/>
            <p:cNvCxnSpPr>
              <a:stCxn id="201" idx="2"/>
              <a:endCxn id="188" idx="0"/>
            </p:cNvCxnSpPr>
            <p:nvPr/>
          </p:nvCxnSpPr>
          <p:spPr>
            <a:xfrm flipH="1">
              <a:off x="4815150" y="4173360"/>
              <a:ext cx="360000" cy="320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5" name="グループ化 174"/>
            <p:cNvGrpSpPr/>
            <p:nvPr/>
          </p:nvGrpSpPr>
          <p:grpSpPr>
            <a:xfrm>
              <a:off x="1540650" y="4493056"/>
              <a:ext cx="3670500" cy="1587794"/>
              <a:chOff x="1540650" y="4674031"/>
              <a:chExt cx="3670500" cy="1587794"/>
            </a:xfrm>
          </p:grpSpPr>
          <p:sp>
            <p:nvSpPr>
              <p:cNvPr id="176" name="正方形/長方形 175"/>
              <p:cNvSpPr/>
              <p:nvPr/>
            </p:nvSpPr>
            <p:spPr>
              <a:xfrm>
                <a:off x="1540650" y="4821825"/>
                <a:ext cx="1440000" cy="1440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en-US" altLang="ja-JP" sz="1000" dirty="0" smtClean="0"/>
                  <a:t>PM#1</a:t>
                </a:r>
                <a:endParaRPr kumimoji="1" lang="ja-JP" altLang="en-US" sz="1000" dirty="0"/>
              </a:p>
            </p:txBody>
          </p:sp>
          <p:grpSp>
            <p:nvGrpSpPr>
              <p:cNvPr id="177" name="グループ化 176"/>
              <p:cNvGrpSpPr/>
              <p:nvPr/>
            </p:nvGrpSpPr>
            <p:grpSpPr>
              <a:xfrm>
                <a:off x="1900650" y="5289825"/>
                <a:ext cx="720000" cy="504000"/>
                <a:chOff x="4320000" y="2767876"/>
                <a:chExt cx="720000" cy="504000"/>
              </a:xfrm>
            </p:grpSpPr>
            <p:sp>
              <p:nvSpPr>
                <p:cNvPr id="195" name="正方形/長方形 194"/>
                <p:cNvSpPr/>
                <p:nvPr/>
              </p:nvSpPr>
              <p:spPr>
                <a:xfrm>
                  <a:off x="4320000" y="2911876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/>
                    <a:t>VM#1</a:t>
                  </a:r>
                  <a:endParaRPr kumimoji="1" lang="ja-JP" altLang="en-US" sz="1000" dirty="0"/>
                </a:p>
              </p:txBody>
            </p:sp>
            <p:grpSp>
              <p:nvGrpSpPr>
                <p:cNvPr id="196" name="グループ化 195"/>
                <p:cNvGrpSpPr/>
                <p:nvPr/>
              </p:nvGrpSpPr>
              <p:grpSpPr>
                <a:xfrm>
                  <a:off x="4500000" y="2767876"/>
                  <a:ext cx="360000" cy="144000"/>
                  <a:chOff x="5400000" y="2767876"/>
                  <a:chExt cx="360000" cy="144000"/>
                </a:xfrm>
              </p:grpSpPr>
              <p:sp>
                <p:nvSpPr>
                  <p:cNvPr id="197" name="正方形/長方形 196"/>
                  <p:cNvSpPr/>
                  <p:nvPr/>
                </p:nvSpPr>
                <p:spPr>
                  <a:xfrm>
                    <a:off x="5400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198" name="正方形/長方形 197"/>
                  <p:cNvSpPr/>
                  <p:nvPr/>
                </p:nvSpPr>
                <p:spPr>
                  <a:xfrm>
                    <a:off x="5616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</p:grpSp>
          <p:sp>
            <p:nvSpPr>
              <p:cNvPr id="178" name="正方形/長方形 177"/>
              <p:cNvSpPr/>
              <p:nvPr/>
            </p:nvSpPr>
            <p:spPr>
              <a:xfrm>
                <a:off x="2080650" y="467736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/>
                  <a:t>1</a:t>
                </a:r>
                <a:endParaRPr kumimoji="1" lang="ja-JP" altLang="en-US" sz="1000" dirty="0"/>
              </a:p>
            </p:txBody>
          </p:sp>
          <p:sp>
            <p:nvSpPr>
              <p:cNvPr id="179" name="正方形/長方形 178"/>
              <p:cNvSpPr/>
              <p:nvPr/>
            </p:nvSpPr>
            <p:spPr>
              <a:xfrm>
                <a:off x="2296650" y="467403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/>
                  <a:t>2</a:t>
                </a:r>
                <a:endParaRPr kumimoji="1" lang="ja-JP" altLang="en-US" sz="1000" dirty="0"/>
              </a:p>
            </p:txBody>
          </p:sp>
          <p:sp>
            <p:nvSpPr>
              <p:cNvPr id="180" name="正方形/長方形 179"/>
              <p:cNvSpPr/>
              <p:nvPr/>
            </p:nvSpPr>
            <p:spPr>
              <a:xfrm>
                <a:off x="2512650" y="467488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/>
                  <a:t>3</a:t>
                </a:r>
                <a:endParaRPr kumimoji="1" lang="ja-JP" altLang="en-US" sz="1000" dirty="0"/>
              </a:p>
            </p:txBody>
          </p:sp>
          <p:cxnSp>
            <p:nvCxnSpPr>
              <p:cNvPr id="181" name="直線コネクタ 180"/>
              <p:cNvCxnSpPr>
                <a:stCxn id="178" idx="2"/>
                <a:endCxn id="197" idx="0"/>
              </p:cNvCxnSpPr>
              <p:nvPr/>
            </p:nvCxnSpPr>
            <p:spPr>
              <a:xfrm>
                <a:off x="2152650" y="4821360"/>
                <a:ext cx="0" cy="4684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/>
              <p:cNvCxnSpPr>
                <a:stCxn id="179" idx="2"/>
                <a:endCxn id="198" idx="0"/>
              </p:cNvCxnSpPr>
              <p:nvPr/>
            </p:nvCxnSpPr>
            <p:spPr>
              <a:xfrm>
                <a:off x="2368650" y="4818031"/>
                <a:ext cx="0" cy="4717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正方形/長方形 183"/>
              <p:cNvSpPr/>
              <p:nvPr/>
            </p:nvSpPr>
            <p:spPr>
              <a:xfrm>
                <a:off x="3771150" y="4821825"/>
                <a:ext cx="1440000" cy="1440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en-US" altLang="ja-JP" sz="1000" dirty="0" smtClean="0"/>
                  <a:t>PM#2</a:t>
                </a:r>
                <a:endParaRPr kumimoji="1" lang="ja-JP" altLang="en-US" sz="1000" dirty="0"/>
              </a:p>
            </p:txBody>
          </p:sp>
          <p:grpSp>
            <p:nvGrpSpPr>
              <p:cNvPr id="185" name="グループ化 184"/>
              <p:cNvGrpSpPr/>
              <p:nvPr/>
            </p:nvGrpSpPr>
            <p:grpSpPr>
              <a:xfrm>
                <a:off x="4131150" y="5289825"/>
                <a:ext cx="720000" cy="504000"/>
                <a:chOff x="4320000" y="2767876"/>
                <a:chExt cx="720000" cy="504000"/>
              </a:xfrm>
            </p:grpSpPr>
            <p:sp>
              <p:nvSpPr>
                <p:cNvPr id="191" name="正方形/長方形 190"/>
                <p:cNvSpPr/>
                <p:nvPr/>
              </p:nvSpPr>
              <p:spPr>
                <a:xfrm>
                  <a:off x="4320000" y="2911876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/>
                    <a:t>VM#2</a:t>
                  </a:r>
                  <a:endParaRPr kumimoji="1" lang="ja-JP" altLang="en-US" sz="1000" dirty="0"/>
                </a:p>
              </p:txBody>
            </p:sp>
            <p:grpSp>
              <p:nvGrpSpPr>
                <p:cNvPr id="192" name="グループ化 191"/>
                <p:cNvGrpSpPr/>
                <p:nvPr/>
              </p:nvGrpSpPr>
              <p:grpSpPr>
                <a:xfrm>
                  <a:off x="4500000" y="2767876"/>
                  <a:ext cx="360000" cy="144000"/>
                  <a:chOff x="5400000" y="2767876"/>
                  <a:chExt cx="360000" cy="144000"/>
                </a:xfrm>
              </p:grpSpPr>
              <p:sp>
                <p:nvSpPr>
                  <p:cNvPr id="193" name="正方形/長方形 192"/>
                  <p:cNvSpPr/>
                  <p:nvPr/>
                </p:nvSpPr>
                <p:spPr>
                  <a:xfrm>
                    <a:off x="5400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194" name="正方形/長方形 193"/>
                  <p:cNvSpPr/>
                  <p:nvPr/>
                </p:nvSpPr>
                <p:spPr>
                  <a:xfrm>
                    <a:off x="5616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</p:grpSp>
          <p:sp>
            <p:nvSpPr>
              <p:cNvPr id="186" name="正方形/長方形 185"/>
              <p:cNvSpPr/>
              <p:nvPr/>
            </p:nvSpPr>
            <p:spPr>
              <a:xfrm>
                <a:off x="4311150" y="467736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 smtClean="0"/>
                  <a:t>1’</a:t>
                </a:r>
                <a:endParaRPr kumimoji="1" lang="ja-JP" altLang="en-US" sz="1000" dirty="0"/>
              </a:p>
            </p:txBody>
          </p:sp>
          <p:sp>
            <p:nvSpPr>
              <p:cNvPr id="187" name="正方形/長方形 186"/>
              <p:cNvSpPr/>
              <p:nvPr/>
            </p:nvSpPr>
            <p:spPr>
              <a:xfrm>
                <a:off x="4527150" y="467403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 smtClean="0"/>
                  <a:t>2’</a:t>
                </a:r>
                <a:endParaRPr kumimoji="1" lang="ja-JP" altLang="en-US" sz="1000" dirty="0"/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>
                <a:off x="4743150" y="467488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 smtClean="0"/>
                  <a:t>3’</a:t>
                </a:r>
                <a:endParaRPr kumimoji="1" lang="ja-JP" altLang="en-US" sz="1000" dirty="0"/>
              </a:p>
            </p:txBody>
          </p:sp>
          <p:cxnSp>
            <p:nvCxnSpPr>
              <p:cNvPr id="189" name="直線コネクタ 188"/>
              <p:cNvCxnSpPr>
                <a:stCxn id="186" idx="2"/>
                <a:endCxn id="193" idx="0"/>
              </p:cNvCxnSpPr>
              <p:nvPr/>
            </p:nvCxnSpPr>
            <p:spPr>
              <a:xfrm>
                <a:off x="4383150" y="4821360"/>
                <a:ext cx="0" cy="4684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/>
              <p:cNvCxnSpPr>
                <a:stCxn id="187" idx="2"/>
                <a:endCxn id="194" idx="0"/>
              </p:cNvCxnSpPr>
              <p:nvPr/>
            </p:nvCxnSpPr>
            <p:spPr>
              <a:xfrm>
                <a:off x="4599150" y="4818031"/>
                <a:ext cx="0" cy="4717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グループ化 2"/>
          <p:cNvGrpSpPr/>
          <p:nvPr/>
        </p:nvGrpSpPr>
        <p:grpSpPr>
          <a:xfrm>
            <a:off x="5629966" y="123915"/>
            <a:ext cx="3888000" cy="3723600"/>
            <a:chOff x="5629966" y="123915"/>
            <a:chExt cx="3888000" cy="3723600"/>
          </a:xfrm>
        </p:grpSpPr>
        <p:grpSp>
          <p:nvGrpSpPr>
            <p:cNvPr id="183" name="グループ化 182"/>
            <p:cNvGrpSpPr/>
            <p:nvPr/>
          </p:nvGrpSpPr>
          <p:grpSpPr>
            <a:xfrm>
              <a:off x="5629966" y="123915"/>
              <a:ext cx="3888000" cy="3723600"/>
              <a:chOff x="1539150" y="2357250"/>
              <a:chExt cx="3888000" cy="3723600"/>
            </a:xfrm>
          </p:grpSpPr>
          <p:cxnSp>
            <p:nvCxnSpPr>
              <p:cNvPr id="206" name="直線コネクタ 205"/>
              <p:cNvCxnSpPr>
                <a:stCxn id="265" idx="2"/>
                <a:endCxn id="259" idx="0"/>
              </p:cNvCxnSpPr>
              <p:nvPr/>
            </p:nvCxnSpPr>
            <p:spPr>
              <a:xfrm flipH="1">
                <a:off x="1791150" y="3655199"/>
                <a:ext cx="1220729" cy="3021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直線コネクタ 216"/>
              <p:cNvCxnSpPr>
                <a:stCxn id="266" idx="2"/>
                <a:endCxn id="260" idx="0"/>
              </p:cNvCxnSpPr>
              <p:nvPr/>
            </p:nvCxnSpPr>
            <p:spPr>
              <a:xfrm flipH="1">
                <a:off x="2367150" y="3655199"/>
                <a:ext cx="788729" cy="3021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直線コネクタ 217"/>
              <p:cNvCxnSpPr>
                <a:stCxn id="267" idx="2"/>
                <a:endCxn id="261" idx="0"/>
              </p:cNvCxnSpPr>
              <p:nvPr/>
            </p:nvCxnSpPr>
            <p:spPr>
              <a:xfrm flipH="1">
                <a:off x="2943150" y="3655199"/>
                <a:ext cx="354503" cy="3021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直線コネクタ 218"/>
              <p:cNvCxnSpPr>
                <a:stCxn id="268" idx="2"/>
                <a:endCxn id="256" idx="0"/>
              </p:cNvCxnSpPr>
              <p:nvPr/>
            </p:nvCxnSpPr>
            <p:spPr>
              <a:xfrm>
                <a:off x="3668646" y="3655199"/>
                <a:ext cx="354504" cy="3021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直線コネクタ 219"/>
              <p:cNvCxnSpPr>
                <a:stCxn id="269" idx="2"/>
                <a:endCxn id="257" idx="0"/>
              </p:cNvCxnSpPr>
              <p:nvPr/>
            </p:nvCxnSpPr>
            <p:spPr>
              <a:xfrm>
                <a:off x="3812646" y="3655199"/>
                <a:ext cx="786504" cy="3021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直線コネクタ 220"/>
              <p:cNvCxnSpPr>
                <a:stCxn id="270" idx="2"/>
                <a:endCxn id="258" idx="0"/>
              </p:cNvCxnSpPr>
              <p:nvPr/>
            </p:nvCxnSpPr>
            <p:spPr>
              <a:xfrm>
                <a:off x="3954420" y="3655199"/>
                <a:ext cx="1220730" cy="3021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2" name="グループ化 221"/>
              <p:cNvGrpSpPr/>
              <p:nvPr/>
            </p:nvGrpSpPr>
            <p:grpSpPr>
              <a:xfrm>
                <a:off x="2939879" y="3115199"/>
                <a:ext cx="1086541" cy="540000"/>
                <a:chOff x="3521684" y="2836483"/>
                <a:chExt cx="1086541" cy="540000"/>
              </a:xfrm>
            </p:grpSpPr>
            <p:sp>
              <p:nvSpPr>
                <p:cNvPr id="264" name="正方形/長方形 263"/>
                <p:cNvSpPr/>
                <p:nvPr/>
              </p:nvSpPr>
              <p:spPr>
                <a:xfrm>
                  <a:off x="3528225" y="2836483"/>
                  <a:ext cx="1080000" cy="54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smtClean="0"/>
                    <a:t>WAN</a:t>
                  </a:r>
                  <a:endParaRPr kumimoji="1" lang="ja-JP" altLang="en-US" sz="1000" dirty="0"/>
                </a:p>
              </p:txBody>
            </p:sp>
            <p:sp>
              <p:nvSpPr>
                <p:cNvPr id="265" name="正方形/長方形 264"/>
                <p:cNvSpPr/>
                <p:nvPr/>
              </p:nvSpPr>
              <p:spPr>
                <a:xfrm>
                  <a:off x="3521684" y="3232483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  <p:sp>
              <p:nvSpPr>
                <p:cNvPr id="266" name="正方形/長方形 265"/>
                <p:cNvSpPr/>
                <p:nvPr/>
              </p:nvSpPr>
              <p:spPr>
                <a:xfrm>
                  <a:off x="3665684" y="3232483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  <p:sp>
              <p:nvSpPr>
                <p:cNvPr id="267" name="正方形/長方形 266"/>
                <p:cNvSpPr/>
                <p:nvPr/>
              </p:nvSpPr>
              <p:spPr>
                <a:xfrm>
                  <a:off x="3807458" y="3232483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  <p:sp>
              <p:nvSpPr>
                <p:cNvPr id="268" name="正方形/長方形 267"/>
                <p:cNvSpPr/>
                <p:nvPr/>
              </p:nvSpPr>
              <p:spPr>
                <a:xfrm>
                  <a:off x="4178451" y="3232483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  <p:sp>
              <p:nvSpPr>
                <p:cNvPr id="269" name="正方形/長方形 268"/>
                <p:cNvSpPr/>
                <p:nvPr/>
              </p:nvSpPr>
              <p:spPr>
                <a:xfrm>
                  <a:off x="4322451" y="3232483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  <p:sp>
              <p:nvSpPr>
                <p:cNvPr id="270" name="正方形/長方形 269"/>
                <p:cNvSpPr/>
                <p:nvPr/>
              </p:nvSpPr>
              <p:spPr>
                <a:xfrm>
                  <a:off x="4464225" y="3232483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  <p:sp>
              <p:nvSpPr>
                <p:cNvPr id="271" name="正方形/長方形 270"/>
                <p:cNvSpPr/>
                <p:nvPr/>
              </p:nvSpPr>
              <p:spPr>
                <a:xfrm>
                  <a:off x="3996225" y="2836483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</p:grpSp>
          <p:cxnSp>
            <p:nvCxnSpPr>
              <p:cNvPr id="223" name="直線コネクタ 222"/>
              <p:cNvCxnSpPr>
                <a:stCxn id="263" idx="2"/>
                <a:endCxn id="271" idx="0"/>
              </p:cNvCxnSpPr>
              <p:nvPr/>
            </p:nvCxnSpPr>
            <p:spPr>
              <a:xfrm>
                <a:off x="3483150" y="2861250"/>
                <a:ext cx="3270" cy="2539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4" name="グループ化 223"/>
              <p:cNvGrpSpPr/>
              <p:nvPr/>
            </p:nvGrpSpPr>
            <p:grpSpPr>
              <a:xfrm>
                <a:off x="3123150" y="2357250"/>
                <a:ext cx="720000" cy="504000"/>
                <a:chOff x="3636225" y="757050"/>
                <a:chExt cx="720000" cy="504000"/>
              </a:xfrm>
            </p:grpSpPr>
            <p:sp>
              <p:nvSpPr>
                <p:cNvPr id="262" name="正方形/長方形 261"/>
                <p:cNvSpPr/>
                <p:nvPr/>
              </p:nvSpPr>
              <p:spPr>
                <a:xfrm>
                  <a:off x="3636225" y="757050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smtClean="0"/>
                    <a:t>Witness</a:t>
                  </a:r>
                  <a:endParaRPr kumimoji="1" lang="ja-JP" altLang="en-US" sz="1000" dirty="0"/>
                </a:p>
              </p:txBody>
            </p:sp>
            <p:sp>
              <p:nvSpPr>
                <p:cNvPr id="263" name="正方形/長方形 262"/>
                <p:cNvSpPr/>
                <p:nvPr/>
              </p:nvSpPr>
              <p:spPr>
                <a:xfrm>
                  <a:off x="3924225" y="1117050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</p:grpSp>
          <p:cxnSp>
            <p:nvCxnSpPr>
              <p:cNvPr id="225" name="直線コネクタ 224"/>
              <p:cNvCxnSpPr>
                <a:stCxn id="259" idx="2"/>
                <a:endCxn id="236" idx="0"/>
              </p:cNvCxnSpPr>
              <p:nvPr/>
            </p:nvCxnSpPr>
            <p:spPr>
              <a:xfrm>
                <a:off x="1791150" y="4173360"/>
                <a:ext cx="361500" cy="323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コネクタ 225"/>
              <p:cNvCxnSpPr>
                <a:stCxn id="260" idx="2"/>
                <a:endCxn id="237" idx="0"/>
              </p:cNvCxnSpPr>
              <p:nvPr/>
            </p:nvCxnSpPr>
            <p:spPr>
              <a:xfrm>
                <a:off x="2367150" y="4173360"/>
                <a:ext cx="1500" cy="3196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7" name="グループ化 226"/>
              <p:cNvGrpSpPr/>
              <p:nvPr/>
            </p:nvGrpSpPr>
            <p:grpSpPr>
              <a:xfrm>
                <a:off x="1539150" y="3957360"/>
                <a:ext cx="1656000" cy="216000"/>
                <a:chOff x="720000" y="3957360"/>
                <a:chExt cx="1656000" cy="216000"/>
              </a:xfrm>
            </p:grpSpPr>
            <p:sp>
              <p:nvSpPr>
                <p:cNvPr id="259" name="正方形/長方形 258"/>
                <p:cNvSpPr/>
                <p:nvPr/>
              </p:nvSpPr>
              <p:spPr>
                <a:xfrm>
                  <a:off x="720000" y="3957360"/>
                  <a:ext cx="504000" cy="21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smtClean="0"/>
                    <a:t>SW#1</a:t>
                  </a:r>
                  <a:endParaRPr kumimoji="1" lang="ja-JP" altLang="en-US" sz="1000" dirty="0"/>
                </a:p>
              </p:txBody>
            </p:sp>
            <p:sp>
              <p:nvSpPr>
                <p:cNvPr id="260" name="正方形/長方形 259"/>
                <p:cNvSpPr/>
                <p:nvPr/>
              </p:nvSpPr>
              <p:spPr>
                <a:xfrm>
                  <a:off x="1296000" y="3957360"/>
                  <a:ext cx="504000" cy="21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smtClean="0"/>
                    <a:t>SW#2</a:t>
                  </a:r>
                  <a:endParaRPr kumimoji="1" lang="ja-JP" altLang="en-US" sz="1000" dirty="0"/>
                </a:p>
              </p:txBody>
            </p:sp>
            <p:sp>
              <p:nvSpPr>
                <p:cNvPr id="261" name="正方形/長方形 260"/>
                <p:cNvSpPr/>
                <p:nvPr/>
              </p:nvSpPr>
              <p:spPr>
                <a:xfrm>
                  <a:off x="1872000" y="3957360"/>
                  <a:ext cx="504000" cy="21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smtClean="0"/>
                    <a:t>SW#3</a:t>
                  </a:r>
                  <a:endParaRPr kumimoji="1" lang="ja-JP" altLang="en-US" sz="1000" dirty="0"/>
                </a:p>
              </p:txBody>
            </p:sp>
          </p:grpSp>
          <p:cxnSp>
            <p:nvCxnSpPr>
              <p:cNvPr id="228" name="直線コネクタ 227"/>
              <p:cNvCxnSpPr>
                <a:stCxn id="261" idx="2"/>
                <a:endCxn id="238" idx="0"/>
              </p:cNvCxnSpPr>
              <p:nvPr/>
            </p:nvCxnSpPr>
            <p:spPr>
              <a:xfrm flipH="1">
                <a:off x="2584650" y="4173360"/>
                <a:ext cx="358500" cy="320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直線コネクタ 228"/>
              <p:cNvCxnSpPr>
                <a:stCxn id="256" idx="2"/>
                <a:endCxn id="243" idx="0"/>
              </p:cNvCxnSpPr>
              <p:nvPr/>
            </p:nvCxnSpPr>
            <p:spPr>
              <a:xfrm>
                <a:off x="4023150" y="4173360"/>
                <a:ext cx="360000" cy="323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線コネクタ 229"/>
              <p:cNvCxnSpPr>
                <a:stCxn id="257" idx="2"/>
                <a:endCxn id="244" idx="0"/>
              </p:cNvCxnSpPr>
              <p:nvPr/>
            </p:nvCxnSpPr>
            <p:spPr>
              <a:xfrm>
                <a:off x="4599150" y="4173360"/>
                <a:ext cx="0" cy="3196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1" name="グループ化 230"/>
              <p:cNvGrpSpPr/>
              <p:nvPr/>
            </p:nvGrpSpPr>
            <p:grpSpPr>
              <a:xfrm>
                <a:off x="3771150" y="3957360"/>
                <a:ext cx="1656000" cy="216000"/>
                <a:chOff x="5040000" y="3957360"/>
                <a:chExt cx="1656000" cy="216000"/>
              </a:xfrm>
            </p:grpSpPr>
            <p:sp>
              <p:nvSpPr>
                <p:cNvPr id="256" name="正方形/長方形 255"/>
                <p:cNvSpPr/>
                <p:nvPr/>
              </p:nvSpPr>
              <p:spPr>
                <a:xfrm>
                  <a:off x="5040000" y="3957360"/>
                  <a:ext cx="504000" cy="21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smtClean="0"/>
                    <a:t>SW#4</a:t>
                  </a:r>
                  <a:endParaRPr kumimoji="1" lang="ja-JP" altLang="en-US" sz="1000" dirty="0"/>
                </a:p>
              </p:txBody>
            </p:sp>
            <p:sp>
              <p:nvSpPr>
                <p:cNvPr id="257" name="正方形/長方形 256"/>
                <p:cNvSpPr/>
                <p:nvPr/>
              </p:nvSpPr>
              <p:spPr>
                <a:xfrm>
                  <a:off x="5616000" y="3957360"/>
                  <a:ext cx="504000" cy="21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smtClean="0"/>
                    <a:t>SW#5</a:t>
                  </a:r>
                  <a:endParaRPr kumimoji="1" lang="ja-JP" altLang="en-US" sz="1000" dirty="0"/>
                </a:p>
              </p:txBody>
            </p:sp>
            <p:sp>
              <p:nvSpPr>
                <p:cNvPr id="258" name="正方形/長方形 257"/>
                <p:cNvSpPr/>
                <p:nvPr/>
              </p:nvSpPr>
              <p:spPr>
                <a:xfrm>
                  <a:off x="6192000" y="3957360"/>
                  <a:ext cx="504000" cy="21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smtClean="0"/>
                    <a:t>SW#6</a:t>
                  </a:r>
                  <a:endParaRPr kumimoji="1" lang="ja-JP" altLang="en-US" sz="1000" dirty="0"/>
                </a:p>
              </p:txBody>
            </p:sp>
          </p:grpSp>
          <p:cxnSp>
            <p:nvCxnSpPr>
              <p:cNvPr id="232" name="直線コネクタ 231"/>
              <p:cNvCxnSpPr>
                <a:stCxn id="258" idx="2"/>
                <a:endCxn id="245" idx="0"/>
              </p:cNvCxnSpPr>
              <p:nvPr/>
            </p:nvCxnSpPr>
            <p:spPr>
              <a:xfrm flipH="1">
                <a:off x="4815150" y="4173360"/>
                <a:ext cx="360000" cy="320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3" name="グループ化 232"/>
              <p:cNvGrpSpPr/>
              <p:nvPr/>
            </p:nvGrpSpPr>
            <p:grpSpPr>
              <a:xfrm>
                <a:off x="1540650" y="4493056"/>
                <a:ext cx="3670500" cy="1587794"/>
                <a:chOff x="1540650" y="4674031"/>
                <a:chExt cx="3670500" cy="1587794"/>
              </a:xfrm>
            </p:grpSpPr>
            <p:sp>
              <p:nvSpPr>
                <p:cNvPr id="234" name="正方形/長方形 233"/>
                <p:cNvSpPr/>
                <p:nvPr/>
              </p:nvSpPr>
              <p:spPr>
                <a:xfrm>
                  <a:off x="1540650" y="4821825"/>
                  <a:ext cx="1440000" cy="14400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ctr"/>
                  <a:r>
                    <a:rPr kumimoji="1" lang="en-US" altLang="ja-JP" sz="1000" dirty="0" smtClean="0"/>
                    <a:t>PM#1</a:t>
                  </a:r>
                  <a:endParaRPr kumimoji="1" lang="ja-JP" altLang="en-US" sz="1000" dirty="0"/>
                </a:p>
              </p:txBody>
            </p:sp>
            <p:grpSp>
              <p:nvGrpSpPr>
                <p:cNvPr id="235" name="グループ化 234"/>
                <p:cNvGrpSpPr/>
                <p:nvPr/>
              </p:nvGrpSpPr>
              <p:grpSpPr>
                <a:xfrm>
                  <a:off x="1900650" y="5289825"/>
                  <a:ext cx="720000" cy="504000"/>
                  <a:chOff x="4320000" y="2767876"/>
                  <a:chExt cx="720000" cy="504000"/>
                </a:xfrm>
              </p:grpSpPr>
              <p:sp>
                <p:nvSpPr>
                  <p:cNvPr id="252" name="正方形/長方形 251"/>
                  <p:cNvSpPr/>
                  <p:nvPr/>
                </p:nvSpPr>
                <p:spPr>
                  <a:xfrm>
                    <a:off x="4320000" y="2911876"/>
                    <a:ext cx="72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00" dirty="0" smtClean="0"/>
                      <a:t>VM#1</a:t>
                    </a:r>
                    <a:endParaRPr kumimoji="1" lang="ja-JP" altLang="en-US" sz="1000" dirty="0"/>
                  </a:p>
                </p:txBody>
              </p:sp>
              <p:grpSp>
                <p:nvGrpSpPr>
                  <p:cNvPr id="253" name="グループ化 252"/>
                  <p:cNvGrpSpPr/>
                  <p:nvPr/>
                </p:nvGrpSpPr>
                <p:grpSpPr>
                  <a:xfrm>
                    <a:off x="4500000" y="2767876"/>
                    <a:ext cx="360000" cy="144000"/>
                    <a:chOff x="5400000" y="2767876"/>
                    <a:chExt cx="360000" cy="144000"/>
                  </a:xfrm>
                </p:grpSpPr>
                <p:sp>
                  <p:nvSpPr>
                    <p:cNvPr id="254" name="正方形/長方形 253"/>
                    <p:cNvSpPr/>
                    <p:nvPr/>
                  </p:nvSpPr>
                  <p:spPr>
                    <a:xfrm>
                      <a:off x="5400000" y="2767876"/>
                      <a:ext cx="144000" cy="144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000"/>
                    </a:p>
                  </p:txBody>
                </p:sp>
                <p:sp>
                  <p:nvSpPr>
                    <p:cNvPr id="255" name="正方形/長方形 254"/>
                    <p:cNvSpPr/>
                    <p:nvPr/>
                  </p:nvSpPr>
                  <p:spPr>
                    <a:xfrm>
                      <a:off x="5616000" y="2767876"/>
                      <a:ext cx="144000" cy="144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000"/>
                    </a:p>
                  </p:txBody>
                </p:sp>
              </p:grpSp>
            </p:grpSp>
            <p:sp>
              <p:nvSpPr>
                <p:cNvPr id="236" name="正方形/長方形 235"/>
                <p:cNvSpPr/>
                <p:nvPr/>
              </p:nvSpPr>
              <p:spPr>
                <a:xfrm>
                  <a:off x="2080650" y="4677360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/>
                    <a:t>1</a:t>
                  </a:r>
                  <a:endParaRPr kumimoji="1" lang="ja-JP" altLang="en-US" sz="1000" dirty="0"/>
                </a:p>
              </p:txBody>
            </p:sp>
            <p:sp>
              <p:nvSpPr>
                <p:cNvPr id="237" name="正方形/長方形 236"/>
                <p:cNvSpPr/>
                <p:nvPr/>
              </p:nvSpPr>
              <p:spPr>
                <a:xfrm>
                  <a:off x="2296650" y="4674031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/>
                    <a:t>2</a:t>
                  </a:r>
                  <a:endParaRPr kumimoji="1" lang="ja-JP" altLang="en-US" sz="1000" dirty="0"/>
                </a:p>
              </p:txBody>
            </p:sp>
            <p:sp>
              <p:nvSpPr>
                <p:cNvPr id="238" name="正方形/長方形 237"/>
                <p:cNvSpPr/>
                <p:nvPr/>
              </p:nvSpPr>
              <p:spPr>
                <a:xfrm>
                  <a:off x="2512650" y="4674882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/>
                    <a:t>3</a:t>
                  </a:r>
                  <a:endParaRPr kumimoji="1" lang="ja-JP" altLang="en-US" sz="1000" dirty="0"/>
                </a:p>
              </p:txBody>
            </p:sp>
            <p:cxnSp>
              <p:nvCxnSpPr>
                <p:cNvPr id="239" name="直線コネクタ 238"/>
                <p:cNvCxnSpPr>
                  <a:stCxn id="236" idx="2"/>
                  <a:endCxn id="254" idx="0"/>
                </p:cNvCxnSpPr>
                <p:nvPr/>
              </p:nvCxnSpPr>
              <p:spPr>
                <a:xfrm>
                  <a:off x="2152650" y="4821360"/>
                  <a:ext cx="0" cy="46846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線コネクタ 239"/>
                <p:cNvCxnSpPr>
                  <a:stCxn id="237" idx="2"/>
                  <a:endCxn id="255" idx="0"/>
                </p:cNvCxnSpPr>
                <p:nvPr/>
              </p:nvCxnSpPr>
              <p:spPr>
                <a:xfrm>
                  <a:off x="2368650" y="4818031"/>
                  <a:ext cx="0" cy="4717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正方形/長方形 240"/>
                <p:cNvSpPr/>
                <p:nvPr/>
              </p:nvSpPr>
              <p:spPr>
                <a:xfrm>
                  <a:off x="3771150" y="4821825"/>
                  <a:ext cx="1440000" cy="14400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ctr"/>
                  <a:r>
                    <a:rPr kumimoji="1" lang="en-US" altLang="ja-JP" sz="1000" dirty="0" smtClean="0"/>
                    <a:t>PM#2</a:t>
                  </a:r>
                  <a:endParaRPr kumimoji="1" lang="ja-JP" altLang="en-US" sz="1000" dirty="0"/>
                </a:p>
              </p:txBody>
            </p:sp>
            <p:grpSp>
              <p:nvGrpSpPr>
                <p:cNvPr id="242" name="グループ化 241"/>
                <p:cNvGrpSpPr/>
                <p:nvPr/>
              </p:nvGrpSpPr>
              <p:grpSpPr>
                <a:xfrm>
                  <a:off x="4131150" y="5289825"/>
                  <a:ext cx="720000" cy="504000"/>
                  <a:chOff x="4320000" y="2767876"/>
                  <a:chExt cx="720000" cy="504000"/>
                </a:xfrm>
              </p:grpSpPr>
              <p:sp>
                <p:nvSpPr>
                  <p:cNvPr id="248" name="正方形/長方形 247"/>
                  <p:cNvSpPr/>
                  <p:nvPr/>
                </p:nvSpPr>
                <p:spPr>
                  <a:xfrm>
                    <a:off x="4320000" y="2911876"/>
                    <a:ext cx="72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00" dirty="0" smtClean="0"/>
                      <a:t>VM#2</a:t>
                    </a:r>
                    <a:endParaRPr kumimoji="1" lang="ja-JP" altLang="en-US" sz="1000" dirty="0"/>
                  </a:p>
                </p:txBody>
              </p:sp>
              <p:grpSp>
                <p:nvGrpSpPr>
                  <p:cNvPr id="249" name="グループ化 248"/>
                  <p:cNvGrpSpPr/>
                  <p:nvPr/>
                </p:nvGrpSpPr>
                <p:grpSpPr>
                  <a:xfrm>
                    <a:off x="4500000" y="2767876"/>
                    <a:ext cx="360000" cy="144000"/>
                    <a:chOff x="5400000" y="2767876"/>
                    <a:chExt cx="360000" cy="144000"/>
                  </a:xfrm>
                </p:grpSpPr>
                <p:sp>
                  <p:nvSpPr>
                    <p:cNvPr id="250" name="正方形/長方形 249"/>
                    <p:cNvSpPr/>
                    <p:nvPr/>
                  </p:nvSpPr>
                  <p:spPr>
                    <a:xfrm>
                      <a:off x="5400000" y="2767876"/>
                      <a:ext cx="144000" cy="144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000"/>
                    </a:p>
                  </p:txBody>
                </p:sp>
                <p:sp>
                  <p:nvSpPr>
                    <p:cNvPr id="251" name="正方形/長方形 250"/>
                    <p:cNvSpPr/>
                    <p:nvPr/>
                  </p:nvSpPr>
                  <p:spPr>
                    <a:xfrm>
                      <a:off x="5616000" y="2767876"/>
                      <a:ext cx="144000" cy="144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000"/>
                    </a:p>
                  </p:txBody>
                </p:sp>
              </p:grpSp>
            </p:grpSp>
            <p:sp>
              <p:nvSpPr>
                <p:cNvPr id="243" name="正方形/長方形 242"/>
                <p:cNvSpPr/>
                <p:nvPr/>
              </p:nvSpPr>
              <p:spPr>
                <a:xfrm>
                  <a:off x="4311150" y="4677360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kumimoji="1" lang="en-US" altLang="ja-JP" sz="1000" dirty="0" smtClean="0"/>
                    <a:t>1’</a:t>
                  </a:r>
                  <a:endParaRPr kumimoji="1" lang="ja-JP" altLang="en-US" sz="1000" dirty="0"/>
                </a:p>
              </p:txBody>
            </p:sp>
            <p:sp>
              <p:nvSpPr>
                <p:cNvPr id="244" name="正方形/長方形 243"/>
                <p:cNvSpPr/>
                <p:nvPr/>
              </p:nvSpPr>
              <p:spPr>
                <a:xfrm>
                  <a:off x="4527150" y="4674031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kumimoji="1" lang="en-US" altLang="ja-JP" sz="1000" dirty="0" smtClean="0"/>
                    <a:t>2’</a:t>
                  </a:r>
                  <a:endParaRPr kumimoji="1" lang="ja-JP" altLang="en-US" sz="1000" dirty="0"/>
                </a:p>
              </p:txBody>
            </p:sp>
            <p:sp>
              <p:nvSpPr>
                <p:cNvPr id="245" name="正方形/長方形 244"/>
                <p:cNvSpPr/>
                <p:nvPr/>
              </p:nvSpPr>
              <p:spPr>
                <a:xfrm>
                  <a:off x="4743150" y="4674882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kumimoji="1" lang="en-US" altLang="ja-JP" sz="1000" dirty="0" smtClean="0"/>
                    <a:t>3’</a:t>
                  </a:r>
                  <a:endParaRPr kumimoji="1" lang="ja-JP" altLang="en-US" sz="1000" dirty="0"/>
                </a:p>
              </p:txBody>
            </p:sp>
            <p:cxnSp>
              <p:nvCxnSpPr>
                <p:cNvPr id="246" name="直線コネクタ 245"/>
                <p:cNvCxnSpPr>
                  <a:stCxn id="243" idx="2"/>
                  <a:endCxn id="250" idx="0"/>
                </p:cNvCxnSpPr>
                <p:nvPr/>
              </p:nvCxnSpPr>
              <p:spPr>
                <a:xfrm>
                  <a:off x="4383150" y="4821360"/>
                  <a:ext cx="0" cy="46846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線コネクタ 246"/>
                <p:cNvCxnSpPr>
                  <a:stCxn id="244" idx="2"/>
                  <a:endCxn id="251" idx="0"/>
                </p:cNvCxnSpPr>
                <p:nvPr/>
              </p:nvCxnSpPr>
              <p:spPr>
                <a:xfrm>
                  <a:off x="4599150" y="4818031"/>
                  <a:ext cx="0" cy="4717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角丸四角形 1"/>
            <p:cNvSpPr/>
            <p:nvPr/>
          </p:nvSpPr>
          <p:spPr>
            <a:xfrm>
              <a:off x="6076755" y="2929515"/>
              <a:ext cx="540000" cy="180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>
              <a:noAutofit/>
            </a:bodyPr>
            <a:lstStyle/>
            <a:p>
              <a:pPr algn="ctr"/>
              <a:r>
                <a:rPr kumimoji="1" lang="en-US" altLang="ja-JP" sz="1000" b="1" dirty="0" smtClean="0">
                  <a:solidFill>
                    <a:schemeClr val="tx1"/>
                  </a:solidFill>
                </a:rPr>
                <a:t>Suspend</a:t>
              </a:r>
              <a:endParaRPr kumimoji="1" lang="ja-JP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52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ワイド画面</PresentationFormat>
  <Paragraphs>78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2022-07-05T08:42:51Z</dcterms:created>
  <dcterms:modified xsi:type="dcterms:W3CDTF">2022-07-06T03:21:55Z</dcterms:modified>
</cp:coreProperties>
</file>