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1" r:id="rId3"/>
    <p:sldId id="272" r:id="rId4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00"/>
    <a:srgbClr val="6EB1E5"/>
    <a:srgbClr val="E92394"/>
    <a:srgbClr val="00A6C1"/>
    <a:srgbClr val="E9E927"/>
    <a:srgbClr val="0000FF"/>
    <a:srgbClr val="06507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518CD-B70E-4AA0-9B02-098440544131}" v="54" dt="2020-05-04T03:33:41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EDBF" userId="b5720ccdbdf7bc1e" providerId="LiveId" clId="{143518CD-B70E-4AA0-9B02-098440544131}"/>
    <pc:docChg chg="undo custSel addSld modSld">
      <pc:chgData name="KIM HEDBF" userId="b5720ccdbdf7bc1e" providerId="LiveId" clId="{143518CD-B70E-4AA0-9B02-098440544131}" dt="2020-05-04T03:33:46.915" v="813" actId="1076"/>
      <pc:docMkLst>
        <pc:docMk/>
      </pc:docMkLst>
      <pc:sldChg chg="addSp modSp mod">
        <pc:chgData name="KIM HEDBF" userId="b5720ccdbdf7bc1e" providerId="LiveId" clId="{143518CD-B70E-4AA0-9B02-098440544131}" dt="2020-05-04T03:26:56.171" v="633" actId="1076"/>
        <pc:sldMkLst>
          <pc:docMk/>
          <pc:sldMk cId="4118457133" sldId="271"/>
        </pc:sldMkLst>
        <pc:spChg chg="mod">
          <ac:chgData name="KIM HEDBF" userId="b5720ccdbdf7bc1e" providerId="LiveId" clId="{143518CD-B70E-4AA0-9B02-098440544131}" dt="2020-05-04T03:13:28.116" v="12"/>
          <ac:spMkLst>
            <pc:docMk/>
            <pc:sldMk cId="4118457133" sldId="271"/>
            <ac:spMk id="2" creationId="{13040092-8D92-4877-B274-F19C6EDF94D9}"/>
          </ac:spMkLst>
        </pc:spChg>
        <pc:graphicFrameChg chg="add mod modGraphic">
          <ac:chgData name="KIM HEDBF" userId="b5720ccdbdf7bc1e" providerId="LiveId" clId="{143518CD-B70E-4AA0-9B02-098440544131}" dt="2020-05-04T03:26:47.620" v="631" actId="14100"/>
          <ac:graphicFrameMkLst>
            <pc:docMk/>
            <pc:sldMk cId="4118457133" sldId="271"/>
            <ac:graphicFrameMk id="3" creationId="{A53DCD69-C17B-4528-BBC1-D0D17E2F3A22}"/>
          </ac:graphicFrameMkLst>
        </pc:graphicFrameChg>
        <pc:picChg chg="add mod modCrop">
          <ac:chgData name="KIM HEDBF" userId="b5720ccdbdf7bc1e" providerId="LiveId" clId="{143518CD-B70E-4AA0-9B02-098440544131}" dt="2020-05-04T03:26:56.171" v="633" actId="1076"/>
          <ac:picMkLst>
            <pc:docMk/>
            <pc:sldMk cId="4118457133" sldId="271"/>
            <ac:picMk id="6" creationId="{7F711289-EDB7-42E7-A227-92FDB4AE4C10}"/>
          </ac:picMkLst>
        </pc:picChg>
        <pc:picChg chg="add mod">
          <ac:chgData name="KIM HEDBF" userId="b5720ccdbdf7bc1e" providerId="LiveId" clId="{143518CD-B70E-4AA0-9B02-098440544131}" dt="2020-05-04T03:26:53.909" v="632" actId="1076"/>
          <ac:picMkLst>
            <pc:docMk/>
            <pc:sldMk cId="4118457133" sldId="271"/>
            <ac:picMk id="8" creationId="{558D07E1-D3EA-48CA-9271-8A4D22F73B16}"/>
          </ac:picMkLst>
        </pc:picChg>
      </pc:sldChg>
      <pc:sldChg chg="addSp delSp modSp new mod">
        <pc:chgData name="KIM HEDBF" userId="b5720ccdbdf7bc1e" providerId="LiveId" clId="{143518CD-B70E-4AA0-9B02-098440544131}" dt="2020-05-04T03:33:46.915" v="813" actId="1076"/>
        <pc:sldMkLst>
          <pc:docMk/>
          <pc:sldMk cId="84341098" sldId="272"/>
        </pc:sldMkLst>
        <pc:spChg chg="add mod">
          <ac:chgData name="KIM HEDBF" userId="b5720ccdbdf7bc1e" providerId="LiveId" clId="{143518CD-B70E-4AA0-9B02-098440544131}" dt="2020-05-04T03:27:02.024" v="635"/>
          <ac:spMkLst>
            <pc:docMk/>
            <pc:sldMk cId="84341098" sldId="272"/>
            <ac:spMk id="2" creationId="{89DF470A-20C3-4125-A1A4-662CBC5F620F}"/>
          </ac:spMkLst>
        </pc:spChg>
        <pc:spChg chg="add mod">
          <ac:chgData name="KIM HEDBF" userId="b5720ccdbdf7bc1e" providerId="LiveId" clId="{143518CD-B70E-4AA0-9B02-098440544131}" dt="2020-05-04T03:28:49.414" v="691" actId="1076"/>
          <ac:spMkLst>
            <pc:docMk/>
            <pc:sldMk cId="84341098" sldId="272"/>
            <ac:spMk id="8" creationId="{3F877002-5C76-458A-BBB0-5C2CF78735C5}"/>
          </ac:spMkLst>
        </pc:spChg>
        <pc:spChg chg="add mod">
          <ac:chgData name="KIM HEDBF" userId="b5720ccdbdf7bc1e" providerId="LiveId" clId="{143518CD-B70E-4AA0-9B02-098440544131}" dt="2020-05-04T03:29:05.306" v="708" actId="1076"/>
          <ac:spMkLst>
            <pc:docMk/>
            <pc:sldMk cId="84341098" sldId="272"/>
            <ac:spMk id="10" creationId="{0E41C9E4-B4B2-4D01-83BA-2CEC005F1DBF}"/>
          </ac:spMkLst>
        </pc:spChg>
        <pc:spChg chg="add mod">
          <ac:chgData name="KIM HEDBF" userId="b5720ccdbdf7bc1e" providerId="LiveId" clId="{143518CD-B70E-4AA0-9B02-098440544131}" dt="2020-05-04T03:29:13.187" v="711" actId="13822"/>
          <ac:spMkLst>
            <pc:docMk/>
            <pc:sldMk cId="84341098" sldId="272"/>
            <ac:spMk id="11" creationId="{D3606192-0D9F-40AD-B282-618C4C408A83}"/>
          </ac:spMkLst>
        </pc:spChg>
        <pc:spChg chg="add del mod">
          <ac:chgData name="KIM HEDBF" userId="b5720ccdbdf7bc1e" providerId="LiveId" clId="{143518CD-B70E-4AA0-9B02-098440544131}" dt="2020-05-04T03:31:46.601" v="771" actId="478"/>
          <ac:spMkLst>
            <pc:docMk/>
            <pc:sldMk cId="84341098" sldId="272"/>
            <ac:spMk id="12" creationId="{43729019-1AE9-4170-93C1-9A6595D346C0}"/>
          </ac:spMkLst>
        </pc:spChg>
        <pc:spChg chg="add mod">
          <ac:chgData name="KIM HEDBF" userId="b5720ccdbdf7bc1e" providerId="LiveId" clId="{143518CD-B70E-4AA0-9B02-098440544131}" dt="2020-05-04T03:33:32.026" v="801" actId="1076"/>
          <ac:spMkLst>
            <pc:docMk/>
            <pc:sldMk cId="84341098" sldId="272"/>
            <ac:spMk id="13" creationId="{96518584-A58B-4097-B0BC-184A64606A7B}"/>
          </ac:spMkLst>
        </pc:spChg>
        <pc:spChg chg="add mod">
          <ac:chgData name="KIM HEDBF" userId="b5720ccdbdf7bc1e" providerId="LiveId" clId="{143518CD-B70E-4AA0-9B02-098440544131}" dt="2020-05-04T03:33:32.026" v="801" actId="1076"/>
          <ac:spMkLst>
            <pc:docMk/>
            <pc:sldMk cId="84341098" sldId="272"/>
            <ac:spMk id="14" creationId="{C3277B9A-2651-46C8-B6A4-AAB3E74E3922}"/>
          </ac:spMkLst>
        </pc:spChg>
        <pc:spChg chg="add mod">
          <ac:chgData name="KIM HEDBF" userId="b5720ccdbdf7bc1e" providerId="LiveId" clId="{143518CD-B70E-4AA0-9B02-098440544131}" dt="2020-05-04T03:30:46.109" v="738" actId="14100"/>
          <ac:spMkLst>
            <pc:docMk/>
            <pc:sldMk cId="84341098" sldId="272"/>
            <ac:spMk id="15" creationId="{D258C6AA-7769-48C4-A2F9-65EF03D9001C}"/>
          </ac:spMkLst>
        </pc:spChg>
        <pc:spChg chg="add mod">
          <ac:chgData name="KIM HEDBF" userId="b5720ccdbdf7bc1e" providerId="LiveId" clId="{143518CD-B70E-4AA0-9B02-098440544131}" dt="2020-05-04T03:30:55.871" v="748" actId="1076"/>
          <ac:spMkLst>
            <pc:docMk/>
            <pc:sldMk cId="84341098" sldId="272"/>
            <ac:spMk id="16" creationId="{F4B00434-FFA9-4F13-A9DC-11EB666B461D}"/>
          </ac:spMkLst>
        </pc:spChg>
        <pc:spChg chg="add mod">
          <ac:chgData name="KIM HEDBF" userId="b5720ccdbdf7bc1e" providerId="LiveId" clId="{143518CD-B70E-4AA0-9B02-098440544131}" dt="2020-05-04T03:30:58.935" v="749" actId="571"/>
          <ac:spMkLst>
            <pc:docMk/>
            <pc:sldMk cId="84341098" sldId="272"/>
            <ac:spMk id="17" creationId="{2BBAFE85-34C0-454F-AAA5-96C52D47A014}"/>
          </ac:spMkLst>
        </pc:spChg>
        <pc:spChg chg="add del mod">
          <ac:chgData name="KIM HEDBF" userId="b5720ccdbdf7bc1e" providerId="LiveId" clId="{143518CD-B70E-4AA0-9B02-098440544131}" dt="2020-05-04T03:31:45.296" v="770" actId="478"/>
          <ac:spMkLst>
            <pc:docMk/>
            <pc:sldMk cId="84341098" sldId="272"/>
            <ac:spMk id="18" creationId="{DDD77A1B-66BC-4596-8C7C-0CF1A43FCDD2}"/>
          </ac:spMkLst>
        </pc:spChg>
        <pc:spChg chg="add mod">
          <ac:chgData name="KIM HEDBF" userId="b5720ccdbdf7bc1e" providerId="LiveId" clId="{143518CD-B70E-4AA0-9B02-098440544131}" dt="2020-05-04T03:31:29.151" v="768" actId="1076"/>
          <ac:spMkLst>
            <pc:docMk/>
            <pc:sldMk cId="84341098" sldId="272"/>
            <ac:spMk id="19" creationId="{75C3B469-73D2-481E-9A74-406120FFF1CE}"/>
          </ac:spMkLst>
        </pc:spChg>
        <pc:spChg chg="add mod">
          <ac:chgData name="KIM HEDBF" userId="b5720ccdbdf7bc1e" providerId="LiveId" clId="{143518CD-B70E-4AA0-9B02-098440544131}" dt="2020-05-04T03:31:31.900" v="769" actId="571"/>
          <ac:spMkLst>
            <pc:docMk/>
            <pc:sldMk cId="84341098" sldId="272"/>
            <ac:spMk id="20" creationId="{DB83EF33-D15F-40A4-9B93-A8AD35719A7D}"/>
          </ac:spMkLst>
        </pc:spChg>
        <pc:spChg chg="add mod">
          <ac:chgData name="KIM HEDBF" userId="b5720ccdbdf7bc1e" providerId="LiveId" clId="{143518CD-B70E-4AA0-9B02-098440544131}" dt="2020-05-04T03:33:07.854" v="778" actId="208"/>
          <ac:spMkLst>
            <pc:docMk/>
            <pc:sldMk cId="84341098" sldId="272"/>
            <ac:spMk id="21" creationId="{B3F64E05-A7C6-4AF7-BB8F-4CE5B9C913D9}"/>
          </ac:spMkLst>
        </pc:spChg>
        <pc:spChg chg="add mod">
          <ac:chgData name="KIM HEDBF" userId="b5720ccdbdf7bc1e" providerId="LiveId" clId="{143518CD-B70E-4AA0-9B02-098440544131}" dt="2020-05-04T03:33:26.733" v="800" actId="1076"/>
          <ac:spMkLst>
            <pc:docMk/>
            <pc:sldMk cId="84341098" sldId="272"/>
            <ac:spMk id="22" creationId="{4D8B50A8-13E8-405A-BEFD-A3AC82131E31}"/>
          </ac:spMkLst>
        </pc:spChg>
        <pc:spChg chg="add mod">
          <ac:chgData name="KIM HEDBF" userId="b5720ccdbdf7bc1e" providerId="LiveId" clId="{143518CD-B70E-4AA0-9B02-098440544131}" dt="2020-05-04T03:33:38.547" v="804" actId="1076"/>
          <ac:spMkLst>
            <pc:docMk/>
            <pc:sldMk cId="84341098" sldId="272"/>
            <ac:spMk id="23" creationId="{445E2B46-41F9-4797-AA6A-4A7FC5E5F299}"/>
          </ac:spMkLst>
        </pc:spChg>
        <pc:spChg chg="add mod">
          <ac:chgData name="KIM HEDBF" userId="b5720ccdbdf7bc1e" providerId="LiveId" clId="{143518CD-B70E-4AA0-9B02-098440544131}" dt="2020-05-04T03:33:46.915" v="813" actId="1076"/>
          <ac:spMkLst>
            <pc:docMk/>
            <pc:sldMk cId="84341098" sldId="272"/>
            <ac:spMk id="24" creationId="{8DC25DA4-44ED-45DC-A77A-9749A8556701}"/>
          </ac:spMkLst>
        </pc:spChg>
        <pc:picChg chg="add mod modCrop">
          <ac:chgData name="KIM HEDBF" userId="b5720ccdbdf7bc1e" providerId="LiveId" clId="{143518CD-B70E-4AA0-9B02-098440544131}" dt="2020-05-04T03:33:32.026" v="801" actId="1076"/>
          <ac:picMkLst>
            <pc:docMk/>
            <pc:sldMk cId="84341098" sldId="272"/>
            <ac:picMk id="3" creationId="{29EFF576-8D1B-4B8A-B566-98FD94B7117D}"/>
          </ac:picMkLst>
        </pc:picChg>
        <pc:picChg chg="add mod">
          <ac:chgData name="KIM HEDBF" userId="b5720ccdbdf7bc1e" providerId="LiveId" clId="{143518CD-B70E-4AA0-9B02-098440544131}" dt="2020-05-04T03:28:05.376" v="654" actId="1076"/>
          <ac:picMkLst>
            <pc:docMk/>
            <pc:sldMk cId="84341098" sldId="272"/>
            <ac:picMk id="4" creationId="{F3196866-CB2B-44A1-A48F-7B5A2DC57C5F}"/>
          </ac:picMkLst>
        </pc:picChg>
        <pc:picChg chg="add mod">
          <ac:chgData name="KIM HEDBF" userId="b5720ccdbdf7bc1e" providerId="LiveId" clId="{143518CD-B70E-4AA0-9B02-098440544131}" dt="2020-05-04T03:27:45.857" v="646" actId="1076"/>
          <ac:picMkLst>
            <pc:docMk/>
            <pc:sldMk cId="84341098" sldId="272"/>
            <ac:picMk id="5" creationId="{C45A94A3-0511-43ED-9C94-7271E12B6575}"/>
          </ac:picMkLst>
        </pc:picChg>
        <pc:cxnChg chg="add mod">
          <ac:chgData name="KIM HEDBF" userId="b5720ccdbdf7bc1e" providerId="LiveId" clId="{143518CD-B70E-4AA0-9B02-098440544131}" dt="2020-05-04T03:28:19.872" v="659" actId="1076"/>
          <ac:cxnSpMkLst>
            <pc:docMk/>
            <pc:sldMk cId="84341098" sldId="272"/>
            <ac:cxnSpMk id="7" creationId="{BCB62A3E-F61A-442C-AC89-733B535809AE}"/>
          </ac:cxnSpMkLst>
        </pc:cxnChg>
        <pc:cxnChg chg="add mod">
          <ac:chgData name="KIM HEDBF" userId="b5720ccdbdf7bc1e" providerId="LiveId" clId="{143518CD-B70E-4AA0-9B02-098440544131}" dt="2020-05-04T03:29:05.306" v="708" actId="1076"/>
          <ac:cxnSpMkLst>
            <pc:docMk/>
            <pc:sldMk cId="84341098" sldId="272"/>
            <ac:cxnSpMk id="9" creationId="{540BCA63-7E1F-4A91-90E5-6A1C3B82B6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954B4-453F-4C9B-969B-7CD268EC721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C0D7-1EDA-4963-9F87-E663DF4AC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C0D7-1EDA-4963-9F87-E663DF4AC4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1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631723" cy="1679331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1371597" y="1679326"/>
            <a:ext cx="6260125" cy="4264271"/>
          </a:xfrm>
          <a:prstGeom prst="triangle">
            <a:avLst>
              <a:gd name="adj" fmla="val 100000"/>
            </a:avLst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2" y="1679332"/>
            <a:ext cx="1371593" cy="3824654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0" y="5503985"/>
            <a:ext cx="509952" cy="439614"/>
          </a:xfrm>
          <a:prstGeom prst="triangle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4976" y="5503986"/>
            <a:ext cx="1116615" cy="439613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7702062" y="-4"/>
            <a:ext cx="1441938" cy="1679331"/>
          </a:xfrm>
          <a:prstGeom prst="rect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 userDrawn="1"/>
        </p:nvSpPr>
        <p:spPr>
          <a:xfrm rot="10800000">
            <a:off x="7702062" y="1679327"/>
            <a:ext cx="1441934" cy="439614"/>
          </a:xfrm>
          <a:prstGeom prst="triangle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423031" y="1679328"/>
            <a:ext cx="720965" cy="439613"/>
          </a:xfrm>
          <a:prstGeom prst="rect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>
            <a:off x="1987047" y="2264100"/>
            <a:ext cx="6435982" cy="4294961"/>
          </a:xfrm>
          <a:prstGeom prst="triangle">
            <a:avLst>
              <a:gd name="adj" fmla="val 100000"/>
            </a:avLst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532522" y="5251074"/>
            <a:ext cx="400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Gas Sensor Manufacturer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423029" y="2264100"/>
            <a:ext cx="720967" cy="4593900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b="10680"/>
          <a:stretch/>
        </p:blipFill>
        <p:spPr>
          <a:xfrm>
            <a:off x="4698624" y="5688621"/>
            <a:ext cx="3783721" cy="756141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1987042" y="6559061"/>
            <a:ext cx="6435983" cy="298940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0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COMPANY</a:t>
            </a:r>
            <a:endParaRPr lang="ko-KR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7594" y="263789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PROFILE</a:t>
            </a:r>
            <a:endParaRPr lang="ko-KR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19537576">
            <a:off x="544833" y="3497822"/>
            <a:ext cx="76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EXSEN INC, CERAMICS BASED ELECTRO-CHEMICAL TYPE SENSOR</a:t>
            </a:r>
            <a:endParaRPr lang="ko-KR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7702062" y="8664"/>
            <a:ext cx="1441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CO2 GAS SENSOR</a:t>
            </a:r>
          </a:p>
        </p:txBody>
      </p:sp>
    </p:spTree>
    <p:extLst>
      <p:ext uri="{BB962C8B-B14F-4D97-AF65-F5344CB8AC3E}">
        <p14:creationId xmlns:p14="http://schemas.microsoft.com/office/powerpoint/2010/main" val="63819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00783"/>
            <a:ext cx="9144000" cy="45719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46502"/>
            <a:ext cx="9144000" cy="45719"/>
          </a:xfrm>
          <a:prstGeom prst="rect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492221"/>
            <a:ext cx="9143999" cy="45719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" y="6619361"/>
            <a:ext cx="8081960" cy="84408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/>
          <a:stretch/>
        </p:blipFill>
        <p:spPr>
          <a:xfrm>
            <a:off x="8081962" y="6620420"/>
            <a:ext cx="1062037" cy="237580"/>
          </a:xfrm>
          <a:prstGeom prst="rect">
            <a:avLst/>
          </a:prstGeom>
        </p:spPr>
      </p:pic>
      <p:sp>
        <p:nvSpPr>
          <p:cNvPr id="12" name="이등변 삼각형 11"/>
          <p:cNvSpPr/>
          <p:nvPr userDrawn="1"/>
        </p:nvSpPr>
        <p:spPr>
          <a:xfrm rot="10800000">
            <a:off x="5514975" y="6619361"/>
            <a:ext cx="2566987" cy="238908"/>
          </a:xfrm>
          <a:prstGeom prst="triangle">
            <a:avLst>
              <a:gd name="adj" fmla="val 0"/>
            </a:avLst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8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1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4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7D73-DF52-4885-8A80-600831ADF0E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FEA6-4369-4331-A459-8550BE85C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aliexpress.com/item/1314813581.html?spm=a2g0s.9042311.0.0.27424c4d95XBvE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ko.aliexpress.com/item/32856405643.html?spm=a2g0s.9042311.0.0.27424c4d6qmeHX" TargetMode="External"/><Relationship Id="rId4" Type="http://schemas.openxmlformats.org/officeDocument/2006/relationships/hyperlink" Target="https://ko.aliexpress.com/item/4000029172305.html?spm=a2g0o.productlist.0.0.49785096sJY5eX&amp;algo_pvid=aa5d319d-ef19-4807-bea8-0311fd81549c&amp;algo_expid=aa5d319d-ef19-4807-bea8-0311fd81549c-1&amp;btsid=0ab6f82415885625784743555e2443&amp;ws_ab_test=searchweb0_0,searchweb201602_,searchweb201603_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31723" cy="1679331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371597" y="1679326"/>
            <a:ext cx="6260125" cy="4264271"/>
          </a:xfrm>
          <a:prstGeom prst="triangle">
            <a:avLst>
              <a:gd name="adj" fmla="val 100000"/>
            </a:avLst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" y="1679332"/>
            <a:ext cx="1371593" cy="3824654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0" y="5503985"/>
            <a:ext cx="509952" cy="439614"/>
          </a:xfrm>
          <a:prstGeom prst="triangle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976" y="5503986"/>
            <a:ext cx="1116615" cy="439613"/>
          </a:xfrm>
          <a:prstGeom prst="rect">
            <a:avLst/>
          </a:prstGeom>
          <a:solidFill>
            <a:srgbClr val="06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02062" y="-4"/>
            <a:ext cx="1441938" cy="1679331"/>
          </a:xfrm>
          <a:prstGeom prst="rect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7702062" y="1679327"/>
            <a:ext cx="1441934" cy="439614"/>
          </a:xfrm>
          <a:prstGeom prst="triangle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23031" y="1679328"/>
            <a:ext cx="720965" cy="439613"/>
          </a:xfrm>
          <a:prstGeom prst="rect">
            <a:avLst/>
          </a:prstGeom>
          <a:solidFill>
            <a:srgbClr val="6E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1987047" y="2194428"/>
            <a:ext cx="6435982" cy="4294961"/>
          </a:xfrm>
          <a:prstGeom prst="triangle">
            <a:avLst>
              <a:gd name="adj" fmla="val 100000"/>
            </a:avLst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17532" y="5251074"/>
            <a:ext cx="400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Gas Sensor Manufacturer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23029" y="2194428"/>
            <a:ext cx="720967" cy="4593900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b="10680"/>
          <a:stretch/>
        </p:blipFill>
        <p:spPr>
          <a:xfrm>
            <a:off x="4655059" y="5688621"/>
            <a:ext cx="3783721" cy="75614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87046" y="6489389"/>
            <a:ext cx="6435983" cy="357547"/>
          </a:xfrm>
          <a:prstGeom prst="rect">
            <a:avLst/>
          </a:prstGeom>
          <a:solidFill>
            <a:srgbClr val="00A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17585" y="-4"/>
            <a:ext cx="262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EXSEN</a:t>
            </a: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바코드 </a:t>
            </a:r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read/write</a:t>
            </a:r>
          </a:p>
        </p:txBody>
      </p:sp>
      <p:sp>
        <p:nvSpPr>
          <p:cNvPr id="29" name="TextBox 28"/>
          <p:cNvSpPr txBox="1"/>
          <p:nvPr/>
        </p:nvSpPr>
        <p:spPr>
          <a:xfrm rot="19537576">
            <a:off x="544833" y="3497822"/>
            <a:ext cx="76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EXSEN INC, CERAMICS BASED ELECTRO-CHEMICAL TYPE SENSOR</a:t>
            </a:r>
            <a:endParaRPr lang="ko-KR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02062" y="8664"/>
            <a:ext cx="1441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CO2 GAS SENSOR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D88392-A649-4FF8-9A8A-C032AD86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937" y="1220621"/>
            <a:ext cx="1509777" cy="2073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564FA8-3313-4FF7-9B60-F2967FD8574D}"/>
              </a:ext>
            </a:extLst>
          </p:cNvPr>
          <p:cNvSpPr txBox="1"/>
          <p:nvPr/>
        </p:nvSpPr>
        <p:spPr>
          <a:xfrm>
            <a:off x="2343830" y="1791956"/>
            <a:ext cx="172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RX-9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CO2 Gas Sensor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Minimal Size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Stable Operating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  <a:latin typeface="Century Gothic" panose="020B0502020202020204" pitchFamily="34" charset="0"/>
                <a:ea typeface="Segoe UI Emoji" panose="020B0502040204020203" pitchFamily="34" charset="0"/>
              </a:rPr>
              <a:t>Very Good Price</a:t>
            </a:r>
            <a:endParaRPr lang="ko-KR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40092-8D92-4877-B274-F19C6EDF94D9}"/>
              </a:ext>
            </a:extLst>
          </p:cNvPr>
          <p:cNvSpPr txBox="1"/>
          <p:nvPr/>
        </p:nvSpPr>
        <p:spPr>
          <a:xfrm>
            <a:off x="0" y="19050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entury Gothic" panose="020B0502020202020204" pitchFamily="34" charset="0"/>
              </a:rPr>
              <a:t>구성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AAB26B8-C8AB-481E-A104-D49A17787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22" y="0"/>
            <a:ext cx="1054778" cy="388382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53DCD69-C17B-4528-BBC1-D0D17E2F3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04827"/>
              </p:ext>
            </p:extLst>
          </p:nvPr>
        </p:nvGraphicFramePr>
        <p:xfrm>
          <a:off x="270235" y="755977"/>
          <a:ext cx="8642518" cy="3506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75">
                  <a:extLst>
                    <a:ext uri="{9D8B030D-6E8A-4147-A177-3AD203B41FA5}">
                      <a16:colId xmlns:a16="http://schemas.microsoft.com/office/drawing/2014/main" val="1546972085"/>
                    </a:ext>
                  </a:extLst>
                </a:gridCol>
                <a:gridCol w="1443193">
                  <a:extLst>
                    <a:ext uri="{9D8B030D-6E8A-4147-A177-3AD203B41FA5}">
                      <a16:colId xmlns:a16="http://schemas.microsoft.com/office/drawing/2014/main" val="4175581442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3173949667"/>
                    </a:ext>
                  </a:extLst>
                </a:gridCol>
                <a:gridCol w="3308808">
                  <a:extLst>
                    <a:ext uri="{9D8B030D-6E8A-4147-A177-3AD203B41FA5}">
                      <a16:colId xmlns:a16="http://schemas.microsoft.com/office/drawing/2014/main" val="2762474781"/>
                    </a:ext>
                  </a:extLst>
                </a:gridCol>
                <a:gridCol w="1031945">
                  <a:extLst>
                    <a:ext uri="{9D8B030D-6E8A-4147-A177-3AD203B41FA5}">
                      <a16:colId xmlns:a16="http://schemas.microsoft.com/office/drawing/2014/main" val="2632209916"/>
                    </a:ext>
                  </a:extLst>
                </a:gridCol>
              </a:tblGrid>
              <a:tr h="306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구매처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51340"/>
                  </a:ext>
                </a:extLst>
              </a:tr>
              <a:tr h="83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USB HOST SHIELD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USB male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ko-KR" altLang="en-US" sz="1200" dirty="0" err="1"/>
                        <a:t>아두이노에</a:t>
                      </a:r>
                      <a:r>
                        <a:rPr lang="ko-KR" altLang="en-US" sz="1200" dirty="0"/>
                        <a:t> 연결하기 위한 </a:t>
                      </a:r>
                      <a:r>
                        <a:rPr lang="ko-KR" altLang="en-US" sz="1200" dirty="0" err="1"/>
                        <a:t>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우노와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1:1 </a:t>
                      </a:r>
                      <a:r>
                        <a:rPr lang="ko-KR" altLang="en-US" sz="1200" dirty="0"/>
                        <a:t>결합이 됨</a:t>
                      </a:r>
                      <a:r>
                        <a:rPr lang="en-US" altLang="ko-KR" sz="1200" dirty="0"/>
                        <a:t>, USB</a:t>
                      </a:r>
                      <a:r>
                        <a:rPr lang="ko-KR" altLang="en-US" sz="1200" dirty="0"/>
                        <a:t>를 통해서 입력된 신호를 </a:t>
                      </a:r>
                      <a:r>
                        <a:rPr lang="ko-KR" altLang="en-US" sz="1200" dirty="0" err="1"/>
                        <a:t>아두이노가</a:t>
                      </a:r>
                      <a:r>
                        <a:rPr lang="ko-KR" altLang="en-US" sz="1200" dirty="0"/>
                        <a:t> 받아볼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linkClick r:id="rId3"/>
                        </a:rPr>
                        <a:t>https://ko.aliexpress.com/item/1314813581.html?spm=a2g0s.9042311.0.0.27424c4d95XBvE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USD 4.56 (w/o shipping)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710340"/>
                  </a:ext>
                </a:extLst>
              </a:tr>
              <a:tr h="1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Arduino UNO R3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처리장치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linkClick r:id="rId4"/>
                        </a:rPr>
                        <a:t>https://ko.aliexpress.com/item/4000029172305.html?spm=a2g0o.productlist.0.0.49785096sJY5eX&amp;algo_pvid=aa5d319d-ef19-4807-bea8-0311fd81549c&amp;algo_expid=aa5d319d-ef19-4807-bea8-0311fd81549c-1&amp;btsid=0ab6f82415885625784743555e2443&amp;ws_ab_test=searchweb0_0,searchweb201602_,searchweb201603_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USD 2.7 (free shipping)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248881"/>
                  </a:ext>
                </a:extLst>
              </a:tr>
              <a:tr h="5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Wireless 1D &amp; 2D barcode reader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바코드 데이터를 읽어서 </a:t>
                      </a:r>
                      <a:r>
                        <a:rPr lang="en-US" altLang="ko-KR" sz="1200" dirty="0"/>
                        <a:t>USB HOST </a:t>
                      </a:r>
                      <a:r>
                        <a:rPr lang="ko-KR" altLang="en-US" sz="1200" dirty="0" err="1"/>
                        <a:t>쉴드를</a:t>
                      </a:r>
                      <a:r>
                        <a:rPr lang="ko-KR" altLang="en-US" sz="1200" dirty="0"/>
                        <a:t> 통해 </a:t>
                      </a:r>
                      <a:r>
                        <a:rPr lang="ko-KR" altLang="en-US" sz="1200" dirty="0" err="1"/>
                        <a:t>아두이노로</a:t>
                      </a:r>
                      <a:r>
                        <a:rPr lang="ko-KR" altLang="en-US" sz="1200" dirty="0"/>
                        <a:t> 송신함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hlinkClick r:id="rId5"/>
                        </a:rPr>
                        <a:t>https://ko.aliexpress.com/item/32856405643.html?spm=a2g0s.9042311.0.0.27424c4d6qmeHX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USD 89.99 (free shipping)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954073"/>
                  </a:ext>
                </a:extLst>
              </a:tr>
            </a:tbl>
          </a:graphicData>
        </a:graphic>
      </p:graphicFrame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F711289-EDB7-42E7-A227-92FDB4AE4C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6" r="19901"/>
          <a:stretch/>
        </p:blipFill>
        <p:spPr>
          <a:xfrm rot="16200000">
            <a:off x="1779592" y="3203038"/>
            <a:ext cx="1922793" cy="4340753"/>
          </a:xfrm>
          <a:prstGeom prst="rect">
            <a:avLst/>
          </a:prstGeom>
        </p:spPr>
      </p:pic>
      <p:pic>
        <p:nvPicPr>
          <p:cNvPr id="8" name="그림 7" descr="테이블, 실내, 앉아있는, 녹색이(가) 표시된 사진&#10;&#10;자동 생성된 설명">
            <a:extLst>
              <a:ext uri="{FF2B5EF4-FFF2-40B4-BE49-F238E27FC236}">
                <a16:creationId xmlns:a16="http://schemas.microsoft.com/office/drawing/2014/main" id="{558D07E1-D3EA-48CA-9271-8A4D22F73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79801" y="4091553"/>
            <a:ext cx="1922793" cy="25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F470A-20C3-4125-A1A4-662CBC5F620F}"/>
              </a:ext>
            </a:extLst>
          </p:cNvPr>
          <p:cNvSpPr txBox="1"/>
          <p:nvPr/>
        </p:nvSpPr>
        <p:spPr>
          <a:xfrm>
            <a:off x="0" y="19050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entury Gothic" panose="020B0502020202020204" pitchFamily="34" charset="0"/>
              </a:rPr>
              <a:t>구성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9EFF576-8D1B-4B8A-B566-98FD94B71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6" t="23220" r="19901"/>
          <a:stretch/>
        </p:blipFill>
        <p:spPr>
          <a:xfrm>
            <a:off x="4339549" y="2970124"/>
            <a:ext cx="1922793" cy="3332836"/>
          </a:xfrm>
          <a:prstGeom prst="rect">
            <a:avLst/>
          </a:prstGeom>
        </p:spPr>
      </p:pic>
      <p:pic>
        <p:nvPicPr>
          <p:cNvPr id="4" name="그림 3" descr="테이블, 실내, 앉아있는, 녹색이(가) 표시된 사진&#10;&#10;자동 생성된 설명">
            <a:extLst>
              <a:ext uri="{FF2B5EF4-FFF2-40B4-BE49-F238E27FC236}">
                <a16:creationId xmlns:a16="http://schemas.microsoft.com/office/drawing/2014/main" id="{F3196866-CB2B-44A1-A48F-7B5A2DC5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5" y="2578508"/>
            <a:ext cx="1922793" cy="2563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5A94A3-0511-43ED-9C94-7271E12B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0" y="2578508"/>
            <a:ext cx="652938" cy="63131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B62A3E-F61A-442C-AC89-733B535809AE}"/>
              </a:ext>
            </a:extLst>
          </p:cNvPr>
          <p:cNvCxnSpPr/>
          <p:nvPr/>
        </p:nvCxnSpPr>
        <p:spPr>
          <a:xfrm>
            <a:off x="1178351" y="886120"/>
            <a:ext cx="0" cy="46756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877002-5C76-458A-BBB0-5C2CF78735C5}"/>
              </a:ext>
            </a:extLst>
          </p:cNvPr>
          <p:cNvSpPr txBox="1"/>
          <p:nvPr/>
        </p:nvSpPr>
        <p:spPr>
          <a:xfrm>
            <a:off x="161438" y="820131"/>
            <a:ext cx="87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Qrcode</a:t>
            </a:r>
            <a:endParaRPr lang="en-US" altLang="ko-KR" dirty="0"/>
          </a:p>
          <a:p>
            <a:r>
              <a:rPr lang="en-US" altLang="ko-KR" dirty="0"/>
              <a:t>(RX-9)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0BCA63-7E1F-4A91-90E5-6A1C3B82B6E6}"/>
              </a:ext>
            </a:extLst>
          </p:cNvPr>
          <p:cNvCxnSpPr/>
          <p:nvPr/>
        </p:nvCxnSpPr>
        <p:spPr>
          <a:xfrm>
            <a:off x="4044099" y="886120"/>
            <a:ext cx="0" cy="46756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41C9E4-B4B2-4D01-83BA-2CEC005F1DBF}"/>
              </a:ext>
            </a:extLst>
          </p:cNvPr>
          <p:cNvSpPr txBox="1"/>
          <p:nvPr/>
        </p:nvSpPr>
        <p:spPr>
          <a:xfrm>
            <a:off x="1986951" y="820131"/>
            <a:ext cx="10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QR code </a:t>
            </a:r>
          </a:p>
          <a:p>
            <a:r>
              <a:rPr lang="en-US" altLang="ko-KR" dirty="0"/>
              <a:t>Reader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3606192-0D9F-40AD-B282-618C4C408A83}"/>
              </a:ext>
            </a:extLst>
          </p:cNvPr>
          <p:cNvSpPr/>
          <p:nvPr/>
        </p:nvSpPr>
        <p:spPr>
          <a:xfrm>
            <a:off x="3671766" y="1640264"/>
            <a:ext cx="744665" cy="4807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518584-A58B-4097-B0BC-184A64606A7B}"/>
              </a:ext>
            </a:extLst>
          </p:cNvPr>
          <p:cNvSpPr/>
          <p:nvPr/>
        </p:nvSpPr>
        <p:spPr>
          <a:xfrm>
            <a:off x="5196883" y="4181191"/>
            <a:ext cx="650450" cy="6504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277B9A-2651-46C8-B6A4-AAB3E74E3922}"/>
              </a:ext>
            </a:extLst>
          </p:cNvPr>
          <p:cNvSpPr/>
          <p:nvPr/>
        </p:nvSpPr>
        <p:spPr>
          <a:xfrm>
            <a:off x="4433312" y="3022064"/>
            <a:ext cx="650450" cy="650450"/>
          </a:xfrm>
          <a:prstGeom prst="ellipse">
            <a:avLst/>
          </a:prstGeom>
          <a:noFill/>
          <a:ln w="19050">
            <a:solidFill>
              <a:srgbClr val="00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8080"/>
              </a:highligh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58C6AA-7769-48C4-A2F9-65EF03D9001C}"/>
              </a:ext>
            </a:extLst>
          </p:cNvPr>
          <p:cNvSpPr/>
          <p:nvPr/>
        </p:nvSpPr>
        <p:spPr>
          <a:xfrm>
            <a:off x="4691074" y="1688521"/>
            <a:ext cx="384252" cy="3842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00434-FFA9-4F13-A9DC-11EB666B461D}"/>
              </a:ext>
            </a:extLst>
          </p:cNvPr>
          <p:cNvSpPr txBox="1"/>
          <p:nvPr/>
        </p:nvSpPr>
        <p:spPr>
          <a:xfrm>
            <a:off x="4389294" y="212052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 HOST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BBAFE85-34C0-454F-AAA5-96C52D47A014}"/>
              </a:ext>
            </a:extLst>
          </p:cNvPr>
          <p:cNvSpPr/>
          <p:nvPr/>
        </p:nvSpPr>
        <p:spPr>
          <a:xfrm>
            <a:off x="5519419" y="1640264"/>
            <a:ext cx="744665" cy="4807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3B469-73D2-481E-9A74-406120FFF1CE}"/>
              </a:ext>
            </a:extLst>
          </p:cNvPr>
          <p:cNvSpPr txBox="1"/>
          <p:nvPr/>
        </p:nvSpPr>
        <p:spPr>
          <a:xfrm>
            <a:off x="6262342" y="1555263"/>
            <a:ext cx="98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Arduino </a:t>
            </a:r>
          </a:p>
          <a:p>
            <a:pPr algn="ctr"/>
            <a:r>
              <a:rPr lang="en-US" altLang="ko-KR" dirty="0"/>
              <a:t>Uno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B83EF33-D15F-40A4-9B93-A8AD35719A7D}"/>
              </a:ext>
            </a:extLst>
          </p:cNvPr>
          <p:cNvSpPr/>
          <p:nvPr/>
        </p:nvSpPr>
        <p:spPr>
          <a:xfrm>
            <a:off x="7214758" y="1640264"/>
            <a:ext cx="744665" cy="4807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F64E05-A7C6-4AF7-BB8F-4CE5B9C913D9}"/>
              </a:ext>
            </a:extLst>
          </p:cNvPr>
          <p:cNvSpPr/>
          <p:nvPr/>
        </p:nvSpPr>
        <p:spPr>
          <a:xfrm>
            <a:off x="8109995" y="1634882"/>
            <a:ext cx="531656" cy="531656"/>
          </a:xfrm>
          <a:prstGeom prst="ellipse">
            <a:avLst/>
          </a:prstGeom>
          <a:noFill/>
          <a:ln w="19050">
            <a:solidFill>
              <a:srgbClr val="00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808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B50A8-13E8-405A-BEFD-A3AC82131E31}"/>
              </a:ext>
            </a:extLst>
          </p:cNvPr>
          <p:cNvSpPr txBox="1"/>
          <p:nvPr/>
        </p:nvSpPr>
        <p:spPr>
          <a:xfrm>
            <a:off x="7863086" y="2232685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Software</a:t>
            </a:r>
          </a:p>
          <a:p>
            <a:r>
              <a:rPr lang="en-US" altLang="ko-KR" dirty="0"/>
              <a:t>Serial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45E2B46-41F9-4797-AA6A-4A7FC5E5F299}"/>
              </a:ext>
            </a:extLst>
          </p:cNvPr>
          <p:cNvSpPr/>
          <p:nvPr/>
        </p:nvSpPr>
        <p:spPr>
          <a:xfrm rot="5400000">
            <a:off x="8028935" y="3142246"/>
            <a:ext cx="744665" cy="4807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25DA4-44ED-45DC-A77A-9749A8556701}"/>
              </a:ext>
            </a:extLst>
          </p:cNvPr>
          <p:cNvSpPr txBox="1"/>
          <p:nvPr/>
        </p:nvSpPr>
        <p:spPr>
          <a:xfrm>
            <a:off x="7994402" y="396528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208</Words>
  <Application>Microsoft Office PowerPoint</Application>
  <PresentationFormat>화면 슬라이드 쇼(4:3)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Century Gothic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김용광</dc:creator>
  <cp:lastModifiedBy>KIM HEDBF</cp:lastModifiedBy>
  <cp:revision>56</cp:revision>
  <cp:lastPrinted>2016-12-16T08:39:57Z</cp:lastPrinted>
  <dcterms:created xsi:type="dcterms:W3CDTF">2016-12-15T20:03:09Z</dcterms:created>
  <dcterms:modified xsi:type="dcterms:W3CDTF">2020-05-04T03:33:55Z</dcterms:modified>
</cp:coreProperties>
</file>