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bfff77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bfff77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bfff778a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bfff778a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bfff77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bfff77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bfff778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bfff778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bfff778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bfff778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bfff778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bfff778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bfff77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bbfff77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c05d27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c05d2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알려줘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로토무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포켓몬 정보 챗봇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100" y="81375"/>
            <a:ext cx="1765200" cy="17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149100" y="3608225"/>
            <a:ext cx="1549200" cy="7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8반 2조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오충현, 김신재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8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동기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17477" l="6784" r="50002" t="16041"/>
          <a:stretch/>
        </p:blipFill>
        <p:spPr>
          <a:xfrm>
            <a:off x="2746225" y="1312425"/>
            <a:ext cx="3578202" cy="267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17766" l="7107" r="6529" t="16065"/>
          <a:stretch/>
        </p:blipFill>
        <p:spPr>
          <a:xfrm>
            <a:off x="623338" y="1179662"/>
            <a:ext cx="7897323" cy="2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8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크롤링 데이터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25" y="1031800"/>
            <a:ext cx="5385349" cy="36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1199313"/>
            <a:ext cx="33432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8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예시-호출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650" y="2875750"/>
            <a:ext cx="33147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8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예시-호출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850" y="829363"/>
            <a:ext cx="3102289" cy="402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7"/>
          <p:cNvGrpSpPr/>
          <p:nvPr/>
        </p:nvGrpSpPr>
        <p:grpSpPr>
          <a:xfrm>
            <a:off x="2277300" y="1673525"/>
            <a:ext cx="977100" cy="216300"/>
            <a:chOff x="2277300" y="1673525"/>
            <a:chExt cx="977100" cy="216300"/>
          </a:xfrm>
        </p:grpSpPr>
        <p:cxnSp>
          <p:nvCxnSpPr>
            <p:cNvPr id="90" name="Google Shape;90;p17"/>
            <p:cNvCxnSpPr/>
            <p:nvPr/>
          </p:nvCxnSpPr>
          <p:spPr>
            <a:xfrm>
              <a:off x="2963100" y="1761675"/>
              <a:ext cx="291300" cy="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" name="Google Shape;91;p17"/>
            <p:cNvSpPr/>
            <p:nvPr/>
          </p:nvSpPr>
          <p:spPr>
            <a:xfrm>
              <a:off x="2277300" y="1673525"/>
              <a:ext cx="6858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이미지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2361150" y="1034575"/>
            <a:ext cx="809400" cy="216300"/>
            <a:chOff x="2361150" y="1034575"/>
            <a:chExt cx="809400" cy="216300"/>
          </a:xfrm>
        </p:grpSpPr>
        <p:sp>
          <p:nvSpPr>
            <p:cNvPr id="93" name="Google Shape;93;p17"/>
            <p:cNvSpPr/>
            <p:nvPr/>
          </p:nvSpPr>
          <p:spPr>
            <a:xfrm>
              <a:off x="2361150" y="1034575"/>
              <a:ext cx="5181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출처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94;p17"/>
            <p:cNvCxnSpPr/>
            <p:nvPr/>
          </p:nvCxnSpPr>
          <p:spPr>
            <a:xfrm>
              <a:off x="2879250" y="1139125"/>
              <a:ext cx="291300" cy="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" name="Google Shape;95;p17"/>
          <p:cNvGrpSpPr/>
          <p:nvPr/>
        </p:nvGrpSpPr>
        <p:grpSpPr>
          <a:xfrm>
            <a:off x="2231775" y="736225"/>
            <a:ext cx="900300" cy="216300"/>
            <a:chOff x="2361150" y="752150"/>
            <a:chExt cx="900300" cy="216300"/>
          </a:xfrm>
        </p:grpSpPr>
        <p:sp>
          <p:nvSpPr>
            <p:cNvPr id="96" name="Google Shape;96;p17"/>
            <p:cNvSpPr/>
            <p:nvPr/>
          </p:nvSpPr>
          <p:spPr>
            <a:xfrm>
              <a:off x="2361150" y="752150"/>
              <a:ext cx="5181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호출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97" name="Google Shape;97;p17"/>
            <p:cNvCxnSpPr/>
            <p:nvPr/>
          </p:nvCxnSpPr>
          <p:spPr>
            <a:xfrm>
              <a:off x="2879250" y="856700"/>
              <a:ext cx="382200" cy="3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" name="Google Shape;98;p17"/>
          <p:cNvGrpSpPr/>
          <p:nvPr/>
        </p:nvGrpSpPr>
        <p:grpSpPr>
          <a:xfrm>
            <a:off x="1652100" y="2095025"/>
            <a:ext cx="1596300" cy="377850"/>
            <a:chOff x="1652100" y="2095025"/>
            <a:chExt cx="1596300" cy="377850"/>
          </a:xfrm>
        </p:grpSpPr>
        <p:sp>
          <p:nvSpPr>
            <p:cNvPr id="99" name="Google Shape;99;p17"/>
            <p:cNvSpPr/>
            <p:nvPr/>
          </p:nvSpPr>
          <p:spPr>
            <a:xfrm>
              <a:off x="1652100" y="2095025"/>
              <a:ext cx="9648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도감번호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00" name="Google Shape;100;p17"/>
            <p:cNvCxnSpPr>
              <a:stCxn id="99" idx="3"/>
            </p:cNvCxnSpPr>
            <p:nvPr/>
          </p:nvCxnSpPr>
          <p:spPr>
            <a:xfrm>
              <a:off x="2616900" y="2203175"/>
              <a:ext cx="631500" cy="269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17"/>
          <p:cNvGrpSpPr/>
          <p:nvPr/>
        </p:nvGrpSpPr>
        <p:grpSpPr>
          <a:xfrm>
            <a:off x="1909750" y="2432950"/>
            <a:ext cx="1330800" cy="246750"/>
            <a:chOff x="1946500" y="2383500"/>
            <a:chExt cx="1330800" cy="246750"/>
          </a:xfrm>
        </p:grpSpPr>
        <p:sp>
          <p:nvSpPr>
            <p:cNvPr id="102" name="Google Shape;102;p17"/>
            <p:cNvSpPr/>
            <p:nvPr/>
          </p:nvSpPr>
          <p:spPr>
            <a:xfrm>
              <a:off x="1946500" y="2383500"/>
              <a:ext cx="6858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개체명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03" name="Google Shape;103;p17"/>
            <p:cNvCxnSpPr>
              <a:stCxn id="102" idx="3"/>
            </p:cNvCxnSpPr>
            <p:nvPr/>
          </p:nvCxnSpPr>
          <p:spPr>
            <a:xfrm>
              <a:off x="2632300" y="2491650"/>
              <a:ext cx="645000" cy="13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" name="Google Shape;104;p17"/>
          <p:cNvGrpSpPr/>
          <p:nvPr/>
        </p:nvGrpSpPr>
        <p:grpSpPr>
          <a:xfrm>
            <a:off x="1851000" y="3063825"/>
            <a:ext cx="1370400" cy="216300"/>
            <a:chOff x="1800150" y="3075975"/>
            <a:chExt cx="1370400" cy="216300"/>
          </a:xfrm>
        </p:grpSpPr>
        <p:sp>
          <p:nvSpPr>
            <p:cNvPr id="105" name="Google Shape;105;p17"/>
            <p:cNvSpPr/>
            <p:nvPr/>
          </p:nvSpPr>
          <p:spPr>
            <a:xfrm>
              <a:off x="1800150" y="3075975"/>
              <a:ext cx="10791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특성 (버튼)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06" name="Google Shape;106;p17"/>
            <p:cNvCxnSpPr/>
            <p:nvPr/>
          </p:nvCxnSpPr>
          <p:spPr>
            <a:xfrm>
              <a:off x="2879250" y="3180525"/>
              <a:ext cx="291300" cy="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2361150" y="3527238"/>
            <a:ext cx="809400" cy="216300"/>
            <a:chOff x="2361150" y="3527238"/>
            <a:chExt cx="809400" cy="216300"/>
          </a:xfrm>
        </p:grpSpPr>
        <p:cxnSp>
          <p:nvCxnSpPr>
            <p:cNvPr id="108" name="Google Shape;108;p17"/>
            <p:cNvCxnSpPr/>
            <p:nvPr/>
          </p:nvCxnSpPr>
          <p:spPr>
            <a:xfrm>
              <a:off x="2879250" y="3626175"/>
              <a:ext cx="291300" cy="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7"/>
            <p:cNvSpPr/>
            <p:nvPr/>
          </p:nvSpPr>
          <p:spPr>
            <a:xfrm>
              <a:off x="2361150" y="3527238"/>
              <a:ext cx="5181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설명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2406600" y="4271800"/>
            <a:ext cx="809400" cy="216300"/>
            <a:chOff x="2406600" y="4271800"/>
            <a:chExt cx="809400" cy="216300"/>
          </a:xfrm>
        </p:grpSpPr>
        <p:cxnSp>
          <p:nvCxnSpPr>
            <p:cNvPr id="111" name="Google Shape;111;p17"/>
            <p:cNvCxnSpPr/>
            <p:nvPr/>
          </p:nvCxnSpPr>
          <p:spPr>
            <a:xfrm>
              <a:off x="2924700" y="4376350"/>
              <a:ext cx="291300" cy="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" name="Google Shape;112;p17"/>
            <p:cNvSpPr/>
            <p:nvPr/>
          </p:nvSpPr>
          <p:spPr>
            <a:xfrm>
              <a:off x="2406600" y="4271800"/>
              <a:ext cx="5181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상성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2193300" y="4671775"/>
            <a:ext cx="977250" cy="216300"/>
            <a:chOff x="2193300" y="4671775"/>
            <a:chExt cx="977250" cy="216300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2879250" y="4776325"/>
              <a:ext cx="291300" cy="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7"/>
            <p:cNvSpPr/>
            <p:nvPr/>
          </p:nvSpPr>
          <p:spPr>
            <a:xfrm>
              <a:off x="2193300" y="4671775"/>
              <a:ext cx="6858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종족값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277150" y="2763613"/>
            <a:ext cx="944400" cy="216300"/>
            <a:chOff x="1487900" y="2701500"/>
            <a:chExt cx="944400" cy="216300"/>
          </a:xfrm>
        </p:grpSpPr>
        <p:sp>
          <p:nvSpPr>
            <p:cNvPr id="117" name="Google Shape;117;p17"/>
            <p:cNvSpPr/>
            <p:nvPr/>
          </p:nvSpPr>
          <p:spPr>
            <a:xfrm>
              <a:off x="1487900" y="2701500"/>
              <a:ext cx="518100" cy="216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타입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18" name="Google Shape;118;p17"/>
            <p:cNvCxnSpPr>
              <a:stCxn id="117" idx="3"/>
            </p:cNvCxnSpPr>
            <p:nvPr/>
          </p:nvCxnSpPr>
          <p:spPr>
            <a:xfrm>
              <a:off x="2006000" y="2809650"/>
              <a:ext cx="426300" cy="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18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예시-버튼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899" y="1553838"/>
            <a:ext cx="1554201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100" y="2745075"/>
            <a:ext cx="5669801" cy="4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18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예시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925" y="557613"/>
            <a:ext cx="3572140" cy="402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9"/>
          <p:cNvGrpSpPr/>
          <p:nvPr/>
        </p:nvGrpSpPr>
        <p:grpSpPr>
          <a:xfrm>
            <a:off x="189550" y="658075"/>
            <a:ext cx="3199200" cy="1068300"/>
            <a:chOff x="189550" y="658075"/>
            <a:chExt cx="3199200" cy="1068300"/>
          </a:xfrm>
        </p:grpSpPr>
        <p:sp>
          <p:nvSpPr>
            <p:cNvPr id="133" name="Google Shape;133;p19"/>
            <p:cNvSpPr/>
            <p:nvPr/>
          </p:nvSpPr>
          <p:spPr>
            <a:xfrm>
              <a:off x="189550" y="1372975"/>
              <a:ext cx="2166300" cy="353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</a:rPr>
                <a:t>호출이 도감 번호일 경우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34" name="Google Shape;134;p19"/>
            <p:cNvCxnSpPr>
              <a:stCxn id="133" idx="3"/>
            </p:cNvCxnSpPr>
            <p:nvPr/>
          </p:nvCxnSpPr>
          <p:spPr>
            <a:xfrm flipH="1" rot="10800000">
              <a:off x="2355850" y="658075"/>
              <a:ext cx="1032900" cy="89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17122" l="18375" r="49998" t="39075"/>
          <a:stretch/>
        </p:blipFill>
        <p:spPr>
          <a:xfrm>
            <a:off x="311700" y="935750"/>
            <a:ext cx="3257290" cy="25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26659" l="18386" r="68548" t="64785"/>
          <a:stretch/>
        </p:blipFill>
        <p:spPr>
          <a:xfrm>
            <a:off x="311700" y="3943000"/>
            <a:ext cx="2197526" cy="8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1409275" y="3774025"/>
            <a:ext cx="183300" cy="2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18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소스 코드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5">
            <a:alphaModFix/>
          </a:blip>
          <a:srcRect b="69830" l="22389" r="59364" t="27659"/>
          <a:stretch/>
        </p:blipFill>
        <p:spPr>
          <a:xfrm>
            <a:off x="4420725" y="810425"/>
            <a:ext cx="3806251" cy="2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6">
            <a:alphaModFix/>
          </a:blip>
          <a:srcRect b="10107" l="4049" r="90017" t="68622"/>
          <a:stretch/>
        </p:blipFill>
        <p:spPr>
          <a:xfrm>
            <a:off x="2038450" y="1105600"/>
            <a:ext cx="1305624" cy="2632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0"/>
          <p:cNvGrpSpPr/>
          <p:nvPr/>
        </p:nvGrpSpPr>
        <p:grpSpPr>
          <a:xfrm>
            <a:off x="4420725" y="1257975"/>
            <a:ext cx="3806251" cy="709051"/>
            <a:chOff x="4420725" y="1257975"/>
            <a:chExt cx="3806251" cy="709051"/>
          </a:xfrm>
        </p:grpSpPr>
        <p:pic>
          <p:nvPicPr>
            <p:cNvPr id="146" name="Google Shape;146;p20"/>
            <p:cNvPicPr preferRelativeResize="0"/>
            <p:nvPr/>
          </p:nvPicPr>
          <p:blipFill rotWithShape="1">
            <a:blip r:embed="rId7">
              <a:alphaModFix/>
            </a:blip>
            <a:srcRect b="58946" l="21786" r="54796" t="37175"/>
            <a:stretch/>
          </p:blipFill>
          <p:spPr>
            <a:xfrm>
              <a:off x="4420725" y="1257975"/>
              <a:ext cx="3806251" cy="354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0"/>
            <p:cNvPicPr preferRelativeResize="0"/>
            <p:nvPr/>
          </p:nvPicPr>
          <p:blipFill rotWithShape="1">
            <a:blip r:embed="rId7">
              <a:alphaModFix/>
            </a:blip>
            <a:srcRect b="52722" l="21786" r="54796" t="43399"/>
            <a:stretch/>
          </p:blipFill>
          <p:spPr>
            <a:xfrm>
              <a:off x="4420725" y="1612500"/>
              <a:ext cx="3806251" cy="35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20"/>
          <p:cNvGrpSpPr/>
          <p:nvPr/>
        </p:nvGrpSpPr>
        <p:grpSpPr>
          <a:xfrm>
            <a:off x="4420700" y="2110323"/>
            <a:ext cx="3806289" cy="2554676"/>
            <a:chOff x="4420700" y="1664448"/>
            <a:chExt cx="3806289" cy="2554676"/>
          </a:xfrm>
        </p:grpSpPr>
        <p:pic>
          <p:nvPicPr>
            <p:cNvPr id="149" name="Google Shape;149;p20"/>
            <p:cNvPicPr preferRelativeResize="0"/>
            <p:nvPr/>
          </p:nvPicPr>
          <p:blipFill rotWithShape="1">
            <a:blip r:embed="rId8">
              <a:alphaModFix/>
            </a:blip>
            <a:srcRect b="84205" l="21697" r="56396" t="12167"/>
            <a:stretch/>
          </p:blipFill>
          <p:spPr>
            <a:xfrm>
              <a:off x="4420738" y="1664448"/>
              <a:ext cx="3806251" cy="354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0"/>
            <p:cNvPicPr preferRelativeResize="0"/>
            <p:nvPr/>
          </p:nvPicPr>
          <p:blipFill rotWithShape="1">
            <a:blip r:embed="rId8">
              <a:alphaModFix/>
            </a:blip>
            <a:srcRect b="52777" l="21697" r="56396" t="43398"/>
            <a:stretch/>
          </p:blipFill>
          <p:spPr>
            <a:xfrm>
              <a:off x="4420700" y="3471575"/>
              <a:ext cx="3806251" cy="373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0"/>
            <p:cNvPicPr preferRelativeResize="0"/>
            <p:nvPr/>
          </p:nvPicPr>
          <p:blipFill rotWithShape="1">
            <a:blip r:embed="rId8">
              <a:alphaModFix/>
            </a:blip>
            <a:srcRect b="58950" l="21697" r="56396" t="37225"/>
            <a:stretch/>
          </p:blipFill>
          <p:spPr>
            <a:xfrm>
              <a:off x="4420738" y="3119050"/>
              <a:ext cx="3806170" cy="373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0"/>
            <p:cNvPicPr preferRelativeResize="0"/>
            <p:nvPr/>
          </p:nvPicPr>
          <p:blipFill rotWithShape="1">
            <a:blip r:embed="rId8">
              <a:alphaModFix/>
            </a:blip>
            <a:srcRect b="65342" l="21697" r="56396" t="30832"/>
            <a:stretch/>
          </p:blipFill>
          <p:spPr>
            <a:xfrm>
              <a:off x="4420763" y="2745275"/>
              <a:ext cx="3806136" cy="373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0"/>
            <p:cNvPicPr preferRelativeResize="0"/>
            <p:nvPr/>
          </p:nvPicPr>
          <p:blipFill rotWithShape="1">
            <a:blip r:embed="rId8">
              <a:alphaModFix/>
            </a:blip>
            <a:srcRect b="71692" l="21697" r="56396" t="24482"/>
            <a:stretch/>
          </p:blipFill>
          <p:spPr>
            <a:xfrm>
              <a:off x="4420738" y="2392750"/>
              <a:ext cx="3806170" cy="373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0"/>
            <p:cNvPicPr preferRelativeResize="0"/>
            <p:nvPr/>
          </p:nvPicPr>
          <p:blipFill rotWithShape="1">
            <a:blip r:embed="rId8">
              <a:alphaModFix/>
            </a:blip>
            <a:srcRect b="77970" l="21697" r="56396" t="18204"/>
            <a:stretch/>
          </p:blipFill>
          <p:spPr>
            <a:xfrm>
              <a:off x="4420738" y="2018975"/>
              <a:ext cx="3806251" cy="373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0"/>
            <p:cNvPicPr preferRelativeResize="0"/>
            <p:nvPr/>
          </p:nvPicPr>
          <p:blipFill rotWithShape="1">
            <a:blip r:embed="rId8">
              <a:alphaModFix/>
            </a:blip>
            <a:srcRect b="46535" l="21697" r="56396" t="49640"/>
            <a:stretch/>
          </p:blipFill>
          <p:spPr>
            <a:xfrm>
              <a:off x="4420700" y="3845349"/>
              <a:ext cx="3806251" cy="373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스레드문제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예외처리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가공 알고리즘 정교화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18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개선 사항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