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8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4" autoAdjust="0"/>
    <p:restoredTop sz="93597" autoAdjust="0"/>
  </p:normalViewPr>
  <p:slideViewPr>
    <p:cSldViewPr>
      <p:cViewPr>
        <p:scale>
          <a:sx n="75" d="100"/>
          <a:sy n="75" d="100"/>
        </p:scale>
        <p:origin x="-11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8EA-8853-4FCA-A4F5-92565FAC3071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776A6-A07E-4D1D-9530-F12FA920E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776A6-A07E-4D1D-9530-F12FA920E4C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65B1-626D-4CDC-9F47-E500C6B4FDC8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AA0A-13F5-47CF-8B79-02F37E76BB69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BDED-A9EE-4AC9-AD7C-712506EA959F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0A66-C184-41D6-82CC-000372980D2C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4ED544-602A-45AD-A736-A0EDB500153A}" type="datetime1">
              <a:rPr lang="ko-KR" altLang="en-US" smtClean="0"/>
              <a:pPr/>
              <a:t>2016-12-08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C17A-67AD-44D7-984D-1B4B6F3C0DF2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3F2B-F049-4B34-89DF-4A8A4D246409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1A68-CD5C-4A8D-AECD-119C14F630DE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3F1-09A7-4CDB-9A81-92B7EC10FDE8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9C54-1781-448A-8C8D-B7F277EDAB82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6309-F8D8-42B5-A7B1-A57C0BEEF60A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5B65C0-BE07-486E-95A6-335B54BD7F24}" type="datetime1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817989-AEAF-4016-AF4B-2DD8B6590A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Ultrasonic Ruler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500530" y="3857628"/>
            <a:ext cx="4643470" cy="22860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2012122043 </a:t>
            </a:r>
            <a:r>
              <a:rPr lang="ko-KR" altLang="en-US" dirty="0" smtClean="0"/>
              <a:t>김신재</a:t>
            </a:r>
            <a:endParaRPr lang="en-US" altLang="ko-KR" dirty="0" smtClean="0"/>
          </a:p>
          <a:p>
            <a:r>
              <a:rPr lang="en-US" altLang="ko-KR" dirty="0" smtClean="0"/>
              <a:t>2012122059 </a:t>
            </a:r>
            <a:r>
              <a:rPr lang="ko-KR" altLang="en-US" dirty="0" smtClean="0"/>
              <a:t>김종윤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lanwallpaper.com/static/images/thank-you-clothesline-752x4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039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 부품</a:t>
            </a:r>
            <a:endParaRPr lang="en-US" altLang="ko-KR" dirty="0" smtClean="0"/>
          </a:p>
          <a:p>
            <a:r>
              <a:rPr lang="ko-KR" altLang="en-US" dirty="0" smtClean="0"/>
              <a:t> 동작 원리</a:t>
            </a:r>
            <a:endParaRPr lang="en-US" altLang="ko-KR" dirty="0" smtClean="0"/>
          </a:p>
          <a:p>
            <a:r>
              <a:rPr lang="en-US" altLang="ko-KR" dirty="0" smtClean="0"/>
              <a:t> Flow Chart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필터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참고자료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부품</a:t>
            </a:r>
            <a:endParaRPr lang="ko-KR" altLang="en-US" dirty="0"/>
          </a:p>
        </p:txBody>
      </p:sp>
      <p:pic>
        <p:nvPicPr>
          <p:cNvPr id="1026" name="Picture 2" descr="C:\Users\jonh\Desktop\하설관련 디렉토리\2015HW설계\codeFunction\설계텀프준비\사진자료\rs2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3438526" cy="19621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85860"/>
            <a:ext cx="3357586" cy="193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500438"/>
            <a:ext cx="2209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3500438"/>
            <a:ext cx="442915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원리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1142984"/>
            <a:ext cx="8143932" cy="3643338"/>
          </a:xfrm>
          <a:prstGeom prst="rect">
            <a:avLst/>
          </a:prstGeom>
        </p:spPr>
        <p:txBody>
          <a:bodyPr vert="horz" rtlCol="0" anchor="ctr">
            <a:normAutofit fontScale="55000" lnSpcReduction="20000"/>
          </a:bodyPr>
          <a:lstStyle/>
          <a:p>
            <a:pPr fontAlgn="base"/>
            <a:r>
              <a:rPr lang="ko-KR" altLang="en-US" sz="3200" dirty="0" smtClean="0"/>
              <a:t>첫 번째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Quartus</a:t>
            </a:r>
            <a:r>
              <a:rPr lang="ko-KR" altLang="en-US" sz="3200" dirty="0" smtClean="0"/>
              <a:t>에서 </a:t>
            </a:r>
            <a:r>
              <a:rPr lang="en-US" altLang="ko-KR" sz="3200" dirty="0" smtClean="0"/>
              <a:t>DE1_SoC</a:t>
            </a:r>
            <a:r>
              <a:rPr lang="ko-KR" altLang="en-US" sz="3200" dirty="0" smtClean="0"/>
              <a:t>보드로 명령을 보내 </a:t>
            </a:r>
            <a:r>
              <a:rPr lang="en-US" altLang="ko-KR" sz="3200" dirty="0" smtClean="0"/>
              <a:t>Sonar Sensor</a:t>
            </a:r>
            <a:r>
              <a:rPr lang="ko-KR" altLang="en-US" sz="3200" dirty="0" smtClean="0"/>
              <a:t>를 작동시킨다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두 번째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소나 센서가 일정한 시간주기마다 물체와의 거리를 측정한다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세 번째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Matlab</a:t>
            </a:r>
            <a:r>
              <a:rPr lang="ko-KR" altLang="en-US" sz="3200" dirty="0" smtClean="0"/>
              <a:t>에서 </a:t>
            </a:r>
            <a:r>
              <a:rPr lang="en-US" altLang="ko-KR" sz="3200" dirty="0" smtClean="0"/>
              <a:t>UART </a:t>
            </a:r>
            <a:r>
              <a:rPr lang="ko-KR" altLang="en-US" sz="3200" dirty="0" smtClean="0"/>
              <a:t>통신</a:t>
            </a:r>
            <a:r>
              <a:rPr lang="en-US" altLang="ko-KR" sz="3200" dirty="0" smtClean="0"/>
              <a:t>(TX)</a:t>
            </a:r>
            <a:r>
              <a:rPr lang="ko-KR" altLang="en-US" sz="3200" dirty="0" smtClean="0"/>
              <a:t>을 통하여 </a:t>
            </a:r>
            <a:r>
              <a:rPr lang="en-US" altLang="ko-KR" sz="3200" dirty="0" smtClean="0"/>
              <a:t>Command </a:t>
            </a:r>
            <a:r>
              <a:rPr lang="ko-KR" altLang="en-US" sz="3200" dirty="0" smtClean="0"/>
              <a:t>명령을 </a:t>
            </a:r>
            <a:r>
              <a:rPr lang="en-US" altLang="ko-KR" sz="3200" dirty="0" smtClean="0"/>
              <a:t>DE1-SOC</a:t>
            </a:r>
            <a:r>
              <a:rPr lang="ko-KR" altLang="en-US" sz="3200" dirty="0" smtClean="0"/>
              <a:t>로 </a:t>
            </a:r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보내면 보드에서 센서로부터 받은 값을 다시 </a:t>
            </a:r>
            <a:r>
              <a:rPr lang="en-US" altLang="ko-KR" sz="3200" dirty="0" smtClean="0"/>
              <a:t>UART</a:t>
            </a:r>
            <a:r>
              <a:rPr lang="ko-KR" altLang="en-US" sz="3200" dirty="0" smtClean="0"/>
              <a:t>통신</a:t>
            </a:r>
            <a:r>
              <a:rPr lang="en-US" altLang="ko-KR" sz="3200" dirty="0" smtClean="0"/>
              <a:t>(RX)</a:t>
            </a:r>
            <a:r>
              <a:rPr lang="ko-KR" altLang="en-US" sz="3200" dirty="0" smtClean="0"/>
              <a:t>을 통해 </a:t>
            </a:r>
            <a:r>
              <a:rPr lang="en-US" altLang="ko-KR" sz="3200" dirty="0" err="1" smtClean="0"/>
              <a:t>Matlab</a:t>
            </a:r>
            <a:r>
              <a:rPr lang="ko-KR" altLang="en-US" sz="3200" dirty="0" smtClean="0"/>
              <a:t>으로 값을 전송한다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세 번째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정해진 </a:t>
            </a:r>
            <a:r>
              <a:rPr lang="en-US" altLang="ko-KR" sz="3200" dirty="0" smtClean="0"/>
              <a:t>Sampling </a:t>
            </a:r>
            <a:r>
              <a:rPr lang="ko-KR" altLang="en-US" sz="3200" dirty="0" smtClean="0"/>
              <a:t>개수</a:t>
            </a:r>
            <a:r>
              <a:rPr lang="en-US" altLang="ko-KR" sz="3200" dirty="0" smtClean="0"/>
              <a:t>(40) </a:t>
            </a:r>
            <a:r>
              <a:rPr lang="ko-KR" altLang="en-US" sz="3200" dirty="0" smtClean="0"/>
              <a:t>만큼 전송받은 길이 </a:t>
            </a:r>
            <a:r>
              <a:rPr lang="en-US" altLang="ko-KR" sz="3200" dirty="0" smtClean="0"/>
              <a:t>Data</a:t>
            </a:r>
            <a:r>
              <a:rPr lang="ko-KR" altLang="en-US" sz="3200" dirty="0" smtClean="0"/>
              <a:t>를 </a:t>
            </a:r>
            <a:r>
              <a:rPr lang="en-US" altLang="ko-KR" sz="3200" dirty="0" smtClean="0"/>
              <a:t>array</a:t>
            </a:r>
            <a:r>
              <a:rPr lang="ko-KR" altLang="en-US" sz="3200" dirty="0" smtClean="0"/>
              <a:t>에 저장하여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그 후 잡음 제거 및 정확한 값 출력을 위해 </a:t>
            </a:r>
            <a:r>
              <a:rPr lang="en-US" altLang="ko-KR" sz="3200" dirty="0" err="1" smtClean="0"/>
              <a:t>Matlab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안에서 구현한 </a:t>
            </a:r>
            <a:r>
              <a:rPr lang="en-US" altLang="ko-KR" sz="3200" dirty="0" smtClean="0"/>
              <a:t>Filter</a:t>
            </a:r>
            <a:r>
              <a:rPr lang="ko-KR" altLang="en-US" sz="3200" dirty="0" smtClean="0"/>
              <a:t>를 거쳐 정확한 값을 출력한다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네 번째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약간의 오차를 수렴시키기 위해 </a:t>
            </a:r>
            <a:r>
              <a:rPr lang="ko-KR" altLang="en-US" sz="3200" dirty="0" err="1" smtClean="0"/>
              <a:t>칼만필터를</a:t>
            </a:r>
            <a:r>
              <a:rPr lang="ko-KR" altLang="en-US" sz="3200" dirty="0" smtClean="0"/>
              <a:t> 사용한다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마지막으로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칼만필터를</a:t>
            </a:r>
            <a:r>
              <a:rPr lang="ko-KR" altLang="en-US" sz="3200" dirty="0" smtClean="0"/>
              <a:t> 통해 정해진 값을 </a:t>
            </a:r>
            <a:r>
              <a:rPr lang="en-US" altLang="ko-KR" sz="3200" dirty="0" smtClean="0"/>
              <a:t>MATLAB GUI</a:t>
            </a:r>
            <a:r>
              <a:rPr lang="ko-KR" altLang="en-US" sz="3200" dirty="0" smtClean="0"/>
              <a:t>로 보내어 </a:t>
            </a:r>
            <a:r>
              <a:rPr lang="en-US" altLang="ko-KR" sz="3200" dirty="0" smtClean="0"/>
              <a:t>Display</a:t>
            </a:r>
            <a:r>
              <a:rPr lang="ko-KR" altLang="en-US" sz="3200" dirty="0" smtClean="0"/>
              <a:t>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2050" name="Picture 2" descr="C:\Users\jonh\Desktop\설계텀프준비\사진자료\SYSTEM구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786322"/>
            <a:ext cx="8802329" cy="1257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83815216" descr="EMB00001c50854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214422"/>
            <a:ext cx="4000528" cy="4643471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83815216" descr="EMB00001c50854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2"/>
            <a:ext cx="2786082" cy="4572032"/>
          </a:xfrm>
          <a:prstGeom prst="rect">
            <a:avLst/>
          </a:prstGeom>
          <a:noFill/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-2000296" y="5500702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100" dirty="0" err="1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Quartus</a:t>
            </a:r>
            <a:endParaRPr kumimoji="0" lang="ko-KR" altLang="en-US" sz="1600" b="0" i="0" u="none" strike="noStrike" kern="1200" cap="none" spc="100" normalizeH="0" baseline="0" noProof="0" dirty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2357422" y="5500702"/>
            <a:ext cx="8554805" cy="939784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100" normalizeH="0" baseline="0" noProof="0" dirty="0" err="1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matlab</a:t>
            </a:r>
            <a:endParaRPr kumimoji="0" lang="ko-KR" altLang="en-US" sz="1600" b="0" i="0" u="none" strike="noStrike" kern="1200" cap="none" spc="100" normalizeH="0" baseline="0" noProof="0" dirty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필터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642910" y="928670"/>
            <a:ext cx="7643866" cy="571504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User_Filter</a:t>
            </a:r>
            <a:endParaRPr lang="ko-KR" altLang="en-US" sz="28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500066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필터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 descr="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5857916" cy="3221856"/>
          </a:xfrm>
          <a:prstGeom prst="rect">
            <a:avLst/>
          </a:prstGeom>
          <a:noFill/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571472" y="4929198"/>
            <a:ext cx="8143932" cy="1428760"/>
          </a:xfrm>
          <a:prstGeom prst="rect">
            <a:avLst/>
          </a:prstGeom>
        </p:spPr>
        <p:txBody>
          <a:bodyPr vert="horz" rtlCol="0" anchor="ctr">
            <a:normAutofit fontScale="55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예측과 정정을 반복하며 추정치를 구한다</a:t>
            </a:r>
            <a:r>
              <a:rPr kumimoji="0" lang="en-US" altLang="ko-KR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측정 잡음의 </a:t>
            </a:r>
            <a:r>
              <a:rPr kumimoji="0" lang="ko-KR" altLang="en-US" sz="3000" b="0" i="0" u="none" strike="noStrike" kern="1200" cap="none" spc="100" normalizeH="0" baseline="0" noProof="0" dirty="0" err="1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공분산이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아주 크면 </a:t>
            </a:r>
            <a:r>
              <a:rPr kumimoji="0" lang="ko-KR" altLang="en-US" sz="3000" b="0" i="0" u="none" strike="noStrike" kern="1200" cap="none" spc="100" normalizeH="0" baseline="0" noProof="0" dirty="0" err="1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칼만이득이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작아</a:t>
            </a:r>
            <a:r>
              <a:rPr lang="ko-KR" altLang="en-US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진다</a:t>
            </a:r>
            <a:r>
              <a:rPr lang="en-US" altLang="ko-KR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100" dirty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다음단계의 추정치를 계산할 때 현재의 측정값보다 </a:t>
            </a:r>
            <a:endParaRPr kumimoji="0" lang="en-US" altLang="ko-KR" sz="3000" b="0" i="0" u="none" strike="noStrike" kern="1200" cap="none" spc="100" normalizeH="0" baseline="0" noProof="0" dirty="0" smtClean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100" dirty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ko-KR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kumimoji="0" lang="ko-KR" altLang="en-US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이전의 추정치에 더 의존하여 계산한다</a:t>
            </a:r>
            <a:r>
              <a:rPr kumimoji="0" lang="en-US" altLang="ko-KR" sz="3000" b="0" i="0" u="none" strike="noStrike" kern="1200" cap="none" spc="100" normalizeH="0" baseline="0" noProof="0" dirty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측정 잡음의 </a:t>
            </a:r>
            <a:r>
              <a:rPr lang="ko-KR" altLang="en-US" sz="3000" spc="100" dirty="0" err="1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공분산이</a:t>
            </a:r>
            <a:r>
              <a:rPr lang="ko-KR" altLang="en-US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 아주 작으면 현재의 측정값에 의존하여 계산한다</a:t>
            </a:r>
            <a:r>
              <a:rPr lang="en-US" altLang="ko-KR" sz="3000" spc="100" dirty="0" smtClean="0">
                <a:ln w="18000">
                  <a:noFill/>
                  <a:prstDash val="solid"/>
                </a:ln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3000" b="0" i="0" u="none" strike="noStrike" kern="1200" cap="none" spc="100" normalizeH="0" baseline="0" noProof="0" dirty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28596" y="1071546"/>
            <a:ext cx="7643866" cy="57150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KalMan’s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80910376" descr="EMB00001ba02ce8"/>
          <p:cNvPicPr>
            <a:picLocks noChangeAspect="1" noChangeArrowheads="1"/>
          </p:cNvPicPr>
          <p:nvPr/>
        </p:nvPicPr>
        <p:blipFill>
          <a:blip r:embed="rId2"/>
          <a:srcRect l="3241" t="3682" r="2368" b="13263"/>
          <a:stretch>
            <a:fillRect/>
          </a:stretch>
        </p:blipFill>
        <p:spPr bwMode="auto">
          <a:xfrm>
            <a:off x="214282" y="1285860"/>
            <a:ext cx="8630304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Matlab</a:t>
            </a:r>
            <a:r>
              <a:rPr lang="ko-KR" altLang="en-US" sz="1800" dirty="0" smtClean="0"/>
              <a:t>을 이용한 칼만필터의 이해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김성필</a:t>
            </a:r>
            <a:r>
              <a:rPr lang="en-US" altLang="ko-KR" sz="1800" dirty="0" smtClean="0"/>
              <a:t>,2010.9.20)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7989-AEAF-4016-AF4B-2DD8B6590A5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857232"/>
            <a:ext cx="13049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637</TotalTime>
  <Words>227</Words>
  <Application>Microsoft Office PowerPoint</Application>
  <PresentationFormat>화면 슬라이드 쇼(4:3)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고구려 벽화</vt:lpstr>
      <vt:lpstr>Ultrasonic Ruler</vt:lpstr>
      <vt:lpstr>목 차</vt:lpstr>
      <vt:lpstr>사용 부품</vt:lpstr>
      <vt:lpstr>동작 원리</vt:lpstr>
      <vt:lpstr>Flow Chart</vt:lpstr>
      <vt:lpstr>사용 필터</vt:lpstr>
      <vt:lpstr>사용 필터</vt:lpstr>
      <vt:lpstr>결과</vt:lpstr>
      <vt:lpstr>참고자료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Ruler</dc:title>
  <dc:creator>jonh</dc:creator>
  <cp:lastModifiedBy>jonh</cp:lastModifiedBy>
  <cp:revision>63</cp:revision>
  <dcterms:created xsi:type="dcterms:W3CDTF">2016-12-07T07:22:02Z</dcterms:created>
  <dcterms:modified xsi:type="dcterms:W3CDTF">2016-12-08T06:44:51Z</dcterms:modified>
</cp:coreProperties>
</file>