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6B197-919F-4366-B7B5-9A8EFB85F1CA}" v="306" dt="2019-10-20T11:05:24.954"/>
    <p1510:client id="{36FDCB1E-FF82-42CC-B1D5-97B9758070F3}" v="70" dt="2019-10-20T11:53:37.368"/>
    <p1510:client id="{AE1474E2-F31E-4CF6-A724-8F26371781C8}" v="890" dt="2019-10-19T18:40:19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l Patel" userId="88dd500c73738093" providerId="Windows Live" clId="Web-{AE1474E2-F31E-4CF6-A724-8F26371781C8}"/>
    <pc:docChg chg="addSld modSld">
      <pc:chgData name="Kunal Patel" userId="88dd500c73738093" providerId="Windows Live" clId="Web-{AE1474E2-F31E-4CF6-A724-8F26371781C8}" dt="2019-10-19T18:40:19.082" v="881" actId="14100"/>
      <pc:docMkLst>
        <pc:docMk/>
      </pc:docMkLst>
      <pc:sldChg chg="modSp">
        <pc:chgData name="Kunal Patel" userId="88dd500c73738093" providerId="Windows Live" clId="Web-{AE1474E2-F31E-4CF6-A724-8F26371781C8}" dt="2019-10-19T18:22:00.278" v="12" actId="20577"/>
        <pc:sldMkLst>
          <pc:docMk/>
          <pc:sldMk cId="1194440229" sldId="256"/>
        </pc:sldMkLst>
        <pc:spChg chg="mod">
          <ac:chgData name="Kunal Patel" userId="88dd500c73738093" providerId="Windows Live" clId="Web-{AE1474E2-F31E-4CF6-A724-8F26371781C8}" dt="2019-10-19T18:22:00.278" v="12" actId="20577"/>
          <ac:spMkLst>
            <pc:docMk/>
            <pc:sldMk cId="1194440229" sldId="256"/>
            <ac:spMk id="2" creationId="{00000000-0000-0000-0000-000000000000}"/>
          </ac:spMkLst>
        </pc:spChg>
      </pc:sldChg>
      <pc:sldChg chg="addSp modSp new mod setBg">
        <pc:chgData name="Kunal Patel" userId="88dd500c73738093" providerId="Windows Live" clId="Web-{AE1474E2-F31E-4CF6-A724-8F26371781C8}" dt="2019-10-19T18:33:18.189" v="810" actId="20577"/>
        <pc:sldMkLst>
          <pc:docMk/>
          <pc:sldMk cId="3125472902" sldId="257"/>
        </pc:sldMkLst>
        <pc:spChg chg="mod">
          <ac:chgData name="Kunal Patel" userId="88dd500c73738093" providerId="Windows Live" clId="Web-{AE1474E2-F31E-4CF6-A724-8F26371781C8}" dt="2019-10-19T18:32:35.610" v="792"/>
          <ac:spMkLst>
            <pc:docMk/>
            <pc:sldMk cId="3125472902" sldId="257"/>
            <ac:spMk id="2" creationId="{0D4BE320-ED6A-4237-AFB4-802B5C011536}"/>
          </ac:spMkLst>
        </pc:spChg>
        <pc:spChg chg="mod">
          <ac:chgData name="Kunal Patel" userId="88dd500c73738093" providerId="Windows Live" clId="Web-{AE1474E2-F31E-4CF6-A724-8F26371781C8}" dt="2019-10-19T18:33:18.189" v="810" actId="20577"/>
          <ac:spMkLst>
            <pc:docMk/>
            <pc:sldMk cId="3125472902" sldId="257"/>
            <ac:spMk id="3" creationId="{BAF5DFD0-CFF2-4D21-908A-8265A209EE9A}"/>
          </ac:spMkLst>
        </pc:spChg>
        <pc:spChg chg="add">
          <ac:chgData name="Kunal Patel" userId="88dd500c73738093" providerId="Windows Live" clId="Web-{AE1474E2-F31E-4CF6-A724-8F26371781C8}" dt="2019-10-19T18:32:35.610" v="792"/>
          <ac:spMkLst>
            <pc:docMk/>
            <pc:sldMk cId="3125472902" sldId="257"/>
            <ac:spMk id="8" creationId="{2AEFFFF2-9EB4-4B6C-B9F8-2BA3EF89A21C}"/>
          </ac:spMkLst>
        </pc:spChg>
        <pc:spChg chg="add">
          <ac:chgData name="Kunal Patel" userId="88dd500c73738093" providerId="Windows Live" clId="Web-{AE1474E2-F31E-4CF6-A724-8F26371781C8}" dt="2019-10-19T18:32:35.610" v="792"/>
          <ac:spMkLst>
            <pc:docMk/>
            <pc:sldMk cId="3125472902" sldId="257"/>
            <ac:spMk id="10" creationId="{0D65299F-028F-4AFC-B46A-8DB33E20FE4A}"/>
          </ac:spMkLst>
        </pc:spChg>
        <pc:spChg chg="add">
          <ac:chgData name="Kunal Patel" userId="88dd500c73738093" providerId="Windows Live" clId="Web-{AE1474E2-F31E-4CF6-A724-8F26371781C8}" dt="2019-10-19T18:32:35.610" v="792"/>
          <ac:spMkLst>
            <pc:docMk/>
            <pc:sldMk cId="3125472902" sldId="257"/>
            <ac:spMk id="12" creationId="{BAC87F6E-526A-49B5-995D-42DB656594C9}"/>
          </ac:spMkLst>
        </pc:spChg>
      </pc:sldChg>
      <pc:sldChg chg="addSp modSp new mod setBg">
        <pc:chgData name="Kunal Patel" userId="88dd500c73738093" providerId="Windows Live" clId="Web-{AE1474E2-F31E-4CF6-A724-8F26371781C8}" dt="2019-10-19T18:32:30.220" v="791"/>
        <pc:sldMkLst>
          <pc:docMk/>
          <pc:sldMk cId="1959003626" sldId="258"/>
        </pc:sldMkLst>
        <pc:spChg chg="mod">
          <ac:chgData name="Kunal Patel" userId="88dd500c73738093" providerId="Windows Live" clId="Web-{AE1474E2-F31E-4CF6-A724-8F26371781C8}" dt="2019-10-19T18:32:30.220" v="791"/>
          <ac:spMkLst>
            <pc:docMk/>
            <pc:sldMk cId="1959003626" sldId="258"/>
            <ac:spMk id="2" creationId="{9F56FF5C-9CDE-40E7-ABBA-51B7A941889E}"/>
          </ac:spMkLst>
        </pc:spChg>
        <pc:spChg chg="mod">
          <ac:chgData name="Kunal Patel" userId="88dd500c73738093" providerId="Windows Live" clId="Web-{AE1474E2-F31E-4CF6-A724-8F26371781C8}" dt="2019-10-19T18:32:30.220" v="791"/>
          <ac:spMkLst>
            <pc:docMk/>
            <pc:sldMk cId="1959003626" sldId="258"/>
            <ac:spMk id="3" creationId="{E9BAAD4E-7305-49E2-8228-714898C24B07}"/>
          </ac:spMkLst>
        </pc:spChg>
        <pc:spChg chg="add">
          <ac:chgData name="Kunal Patel" userId="88dd500c73738093" providerId="Windows Live" clId="Web-{AE1474E2-F31E-4CF6-A724-8F26371781C8}" dt="2019-10-19T18:32:30.220" v="791"/>
          <ac:spMkLst>
            <pc:docMk/>
            <pc:sldMk cId="1959003626" sldId="258"/>
            <ac:spMk id="8" creationId="{2AEFFFF2-9EB4-4B6C-B9F8-2BA3EF89A21C}"/>
          </ac:spMkLst>
        </pc:spChg>
        <pc:spChg chg="add">
          <ac:chgData name="Kunal Patel" userId="88dd500c73738093" providerId="Windows Live" clId="Web-{AE1474E2-F31E-4CF6-A724-8F26371781C8}" dt="2019-10-19T18:32:30.220" v="791"/>
          <ac:spMkLst>
            <pc:docMk/>
            <pc:sldMk cId="1959003626" sldId="258"/>
            <ac:spMk id="10" creationId="{0D65299F-028F-4AFC-B46A-8DB33E20FE4A}"/>
          </ac:spMkLst>
        </pc:spChg>
        <pc:spChg chg="add">
          <ac:chgData name="Kunal Patel" userId="88dd500c73738093" providerId="Windows Live" clId="Web-{AE1474E2-F31E-4CF6-A724-8F26371781C8}" dt="2019-10-19T18:32:30.220" v="791"/>
          <ac:spMkLst>
            <pc:docMk/>
            <pc:sldMk cId="1959003626" sldId="258"/>
            <ac:spMk id="12" creationId="{BAC87F6E-526A-49B5-995D-42DB656594C9}"/>
          </ac:spMkLst>
        </pc:spChg>
      </pc:sldChg>
      <pc:sldChg chg="addSp delSp modSp new mod setBg">
        <pc:chgData name="Kunal Patel" userId="88dd500c73738093" providerId="Windows Live" clId="Web-{AE1474E2-F31E-4CF6-A724-8F26371781C8}" dt="2019-10-19T18:34:54.408" v="815" actId="14100"/>
        <pc:sldMkLst>
          <pc:docMk/>
          <pc:sldMk cId="480797554" sldId="259"/>
        </pc:sldMkLst>
        <pc:spChg chg="mod ord">
          <ac:chgData name="Kunal Patel" userId="88dd500c73738093" providerId="Windows Live" clId="Web-{AE1474E2-F31E-4CF6-A724-8F26371781C8}" dt="2019-10-19T18:32:21.095" v="790"/>
          <ac:spMkLst>
            <pc:docMk/>
            <pc:sldMk cId="480797554" sldId="259"/>
            <ac:spMk id="2" creationId="{835D451C-D243-4BAF-8DF6-1946854FBB1A}"/>
          </ac:spMkLst>
        </pc:spChg>
        <pc:spChg chg="del">
          <ac:chgData name="Kunal Patel" userId="88dd500c73738093" providerId="Windows Live" clId="Web-{AE1474E2-F31E-4CF6-A724-8F26371781C8}" dt="2019-10-19T18:32:01.501" v="789"/>
          <ac:spMkLst>
            <pc:docMk/>
            <pc:sldMk cId="480797554" sldId="259"/>
            <ac:spMk id="3" creationId="{43DA72A7-5C42-4BAC-80BC-9C4FDA839B72}"/>
          </ac:spMkLst>
        </pc:spChg>
        <pc:spChg chg="add del mod">
          <ac:chgData name="Kunal Patel" userId="88dd500c73738093" providerId="Windows Live" clId="Web-{AE1474E2-F31E-4CF6-A724-8F26371781C8}" dt="2019-10-19T18:34:44.017" v="814"/>
          <ac:spMkLst>
            <pc:docMk/>
            <pc:sldMk cId="480797554" sldId="259"/>
            <ac:spMk id="7" creationId="{93EE1EFE-BE6C-4C3B-90E2-C5913A1B8B12}"/>
          </ac:spMkLst>
        </pc:spChg>
        <pc:spChg chg="add">
          <ac:chgData name="Kunal Patel" userId="88dd500c73738093" providerId="Windows Live" clId="Web-{AE1474E2-F31E-4CF6-A724-8F26371781C8}" dt="2019-10-19T18:32:21.095" v="790"/>
          <ac:spMkLst>
            <pc:docMk/>
            <pc:sldMk cId="480797554" sldId="259"/>
            <ac:spMk id="9" creationId="{5FA21C72-692C-49FD-9EB4-DDDDDEBD4BD6}"/>
          </ac:spMkLst>
        </pc:spChg>
        <pc:spChg chg="add">
          <ac:chgData name="Kunal Patel" userId="88dd500c73738093" providerId="Windows Live" clId="Web-{AE1474E2-F31E-4CF6-A724-8F26371781C8}" dt="2019-10-19T18:32:21.095" v="790"/>
          <ac:spMkLst>
            <pc:docMk/>
            <pc:sldMk cId="480797554" sldId="259"/>
            <ac:spMk id="11" creationId="{FBAF941A-6830-47A3-B63C-7C7B66AEA73B}"/>
          </ac:spMkLst>
        </pc:spChg>
        <pc:picChg chg="add del mod ord">
          <ac:chgData name="Kunal Patel" userId="88dd500c73738093" providerId="Windows Live" clId="Web-{AE1474E2-F31E-4CF6-A724-8F26371781C8}" dt="2019-10-19T18:33:28.860" v="813"/>
          <ac:picMkLst>
            <pc:docMk/>
            <pc:sldMk cId="480797554" sldId="259"/>
            <ac:picMk id="4" creationId="{2D21AE56-E923-4F5C-A52C-1EF3916E7548}"/>
          </ac:picMkLst>
        </pc:picChg>
        <pc:picChg chg="add mod ord">
          <ac:chgData name="Kunal Patel" userId="88dd500c73738093" providerId="Windows Live" clId="Web-{AE1474E2-F31E-4CF6-A724-8F26371781C8}" dt="2019-10-19T18:34:54.408" v="815" actId="14100"/>
          <ac:picMkLst>
            <pc:docMk/>
            <pc:sldMk cId="480797554" sldId="259"/>
            <ac:picMk id="8" creationId="{60550CD7-2C3C-4398-8D99-4477CE123421}"/>
          </ac:picMkLst>
        </pc:picChg>
      </pc:sldChg>
      <pc:sldChg chg="addSp delSp modSp new mod setBg">
        <pc:chgData name="Kunal Patel" userId="88dd500c73738093" providerId="Windows Live" clId="Web-{AE1474E2-F31E-4CF6-A724-8F26371781C8}" dt="2019-10-19T18:37:06.752" v="849"/>
        <pc:sldMkLst>
          <pc:docMk/>
          <pc:sldMk cId="1005850061" sldId="260"/>
        </pc:sldMkLst>
        <pc:spChg chg="mod ord">
          <ac:chgData name="Kunal Patel" userId="88dd500c73738093" providerId="Windows Live" clId="Web-{AE1474E2-F31E-4CF6-A724-8F26371781C8}" dt="2019-10-19T18:37:06.752" v="849"/>
          <ac:spMkLst>
            <pc:docMk/>
            <pc:sldMk cId="1005850061" sldId="260"/>
            <ac:spMk id="2" creationId="{E851DC53-F262-47A9-869D-288F337A2A2A}"/>
          </ac:spMkLst>
        </pc:spChg>
        <pc:spChg chg="del">
          <ac:chgData name="Kunal Patel" userId="88dd500c73738093" providerId="Windows Live" clId="Web-{AE1474E2-F31E-4CF6-A724-8F26371781C8}" dt="2019-10-19T18:36:43.783" v="843"/>
          <ac:spMkLst>
            <pc:docMk/>
            <pc:sldMk cId="1005850061" sldId="260"/>
            <ac:spMk id="3" creationId="{34667360-27F1-466F-AAC5-EB97522F954E}"/>
          </ac:spMkLst>
        </pc:spChg>
        <pc:spChg chg="add">
          <ac:chgData name="Kunal Patel" userId="88dd500c73738093" providerId="Windows Live" clId="Web-{AE1474E2-F31E-4CF6-A724-8F26371781C8}" dt="2019-10-19T18:37:06.752" v="849"/>
          <ac:spMkLst>
            <pc:docMk/>
            <pc:sldMk cId="1005850061" sldId="260"/>
            <ac:spMk id="9" creationId="{5FA21C72-692C-49FD-9EB4-DDDDDEBD4BD6}"/>
          </ac:spMkLst>
        </pc:spChg>
        <pc:spChg chg="add">
          <ac:chgData name="Kunal Patel" userId="88dd500c73738093" providerId="Windows Live" clId="Web-{AE1474E2-F31E-4CF6-A724-8F26371781C8}" dt="2019-10-19T18:37:06.752" v="849"/>
          <ac:spMkLst>
            <pc:docMk/>
            <pc:sldMk cId="1005850061" sldId="260"/>
            <ac:spMk id="11" creationId="{FBAF941A-6830-47A3-B63C-7C7B66AEA73B}"/>
          </ac:spMkLst>
        </pc:spChg>
        <pc:picChg chg="add mod ord">
          <ac:chgData name="Kunal Patel" userId="88dd500c73738093" providerId="Windows Live" clId="Web-{AE1474E2-F31E-4CF6-A724-8F26371781C8}" dt="2019-10-19T18:37:06.752" v="849"/>
          <ac:picMkLst>
            <pc:docMk/>
            <pc:sldMk cId="1005850061" sldId="260"/>
            <ac:picMk id="4" creationId="{2D55A2C8-C7A4-416E-8BF6-842CA733E3A7}"/>
          </ac:picMkLst>
        </pc:picChg>
      </pc:sldChg>
      <pc:sldChg chg="addSp delSp modSp new mod setBg">
        <pc:chgData name="Kunal Patel" userId="88dd500c73738093" providerId="Windows Live" clId="Web-{AE1474E2-F31E-4CF6-A724-8F26371781C8}" dt="2019-10-19T18:40:19.082" v="881" actId="14100"/>
        <pc:sldMkLst>
          <pc:docMk/>
          <pc:sldMk cId="2702238807" sldId="261"/>
        </pc:sldMkLst>
        <pc:spChg chg="mod ord">
          <ac:chgData name="Kunal Patel" userId="88dd500c73738093" providerId="Windows Live" clId="Web-{AE1474E2-F31E-4CF6-A724-8F26371781C8}" dt="2019-10-19T18:38:24.581" v="877"/>
          <ac:spMkLst>
            <pc:docMk/>
            <pc:sldMk cId="2702238807" sldId="261"/>
            <ac:spMk id="2" creationId="{C116088D-28C6-41D6-B2F0-4DCE647B8A55}"/>
          </ac:spMkLst>
        </pc:spChg>
        <pc:spChg chg="del">
          <ac:chgData name="Kunal Patel" userId="88dd500c73738093" providerId="Windows Live" clId="Web-{AE1474E2-F31E-4CF6-A724-8F26371781C8}" dt="2019-10-19T18:38:19.597" v="876"/>
          <ac:spMkLst>
            <pc:docMk/>
            <pc:sldMk cId="2702238807" sldId="261"/>
            <ac:spMk id="3" creationId="{B119750E-BDC0-46CD-A99F-8D49089F43C4}"/>
          </ac:spMkLst>
        </pc:spChg>
        <pc:spChg chg="add del mod">
          <ac:chgData name="Kunal Patel" userId="88dd500c73738093" providerId="Windows Live" clId="Web-{AE1474E2-F31E-4CF6-A724-8F26371781C8}" dt="2019-10-19T18:40:07.128" v="879"/>
          <ac:spMkLst>
            <pc:docMk/>
            <pc:sldMk cId="2702238807" sldId="261"/>
            <ac:spMk id="7" creationId="{725F9C2C-C28C-4B12-8168-D2448AF8AD7E}"/>
          </ac:spMkLst>
        </pc:spChg>
        <pc:spChg chg="add">
          <ac:chgData name="Kunal Patel" userId="88dd500c73738093" providerId="Windows Live" clId="Web-{AE1474E2-F31E-4CF6-A724-8F26371781C8}" dt="2019-10-19T18:38:24.581" v="877"/>
          <ac:spMkLst>
            <pc:docMk/>
            <pc:sldMk cId="2702238807" sldId="261"/>
            <ac:spMk id="9" creationId="{5FA21C72-692C-49FD-9EB4-DDDDDEBD4BD6}"/>
          </ac:spMkLst>
        </pc:spChg>
        <pc:spChg chg="add">
          <ac:chgData name="Kunal Patel" userId="88dd500c73738093" providerId="Windows Live" clId="Web-{AE1474E2-F31E-4CF6-A724-8F26371781C8}" dt="2019-10-19T18:38:24.581" v="877"/>
          <ac:spMkLst>
            <pc:docMk/>
            <pc:sldMk cId="2702238807" sldId="261"/>
            <ac:spMk id="11" creationId="{FBAF941A-6830-47A3-B63C-7C7B66AEA73B}"/>
          </ac:spMkLst>
        </pc:spChg>
        <pc:picChg chg="add del mod ord">
          <ac:chgData name="Kunal Patel" userId="88dd500c73738093" providerId="Windows Live" clId="Web-{AE1474E2-F31E-4CF6-A724-8F26371781C8}" dt="2019-10-19T18:39:55.331" v="878"/>
          <ac:picMkLst>
            <pc:docMk/>
            <pc:sldMk cId="2702238807" sldId="261"/>
            <ac:picMk id="4" creationId="{5851BBF4-32CB-4785-9CA3-D18F23A04E1E}"/>
          </ac:picMkLst>
        </pc:picChg>
        <pc:picChg chg="add mod ord">
          <ac:chgData name="Kunal Patel" userId="88dd500c73738093" providerId="Windows Live" clId="Web-{AE1474E2-F31E-4CF6-A724-8F26371781C8}" dt="2019-10-19T18:40:19.082" v="881" actId="14100"/>
          <ac:picMkLst>
            <pc:docMk/>
            <pc:sldMk cId="2702238807" sldId="261"/>
            <ac:picMk id="8" creationId="{C430B9EF-F1E2-4464-B431-4232E2E68009}"/>
          </ac:picMkLst>
        </pc:picChg>
      </pc:sldChg>
    </pc:docChg>
  </pc:docChgLst>
  <pc:docChgLst>
    <pc:chgData name="Kunal Patel" userId="88dd500c73738093" providerId="Windows Live" clId="Web-{36FDCB1E-FF82-42CC-B1D5-97B9758070F3}"/>
    <pc:docChg chg="modSld">
      <pc:chgData name="Kunal Patel" userId="88dd500c73738093" providerId="Windows Live" clId="Web-{36FDCB1E-FF82-42CC-B1D5-97B9758070F3}" dt="2019-10-20T11:53:37.368" v="68" actId="14100"/>
      <pc:docMkLst>
        <pc:docMk/>
      </pc:docMkLst>
      <pc:sldChg chg="modSp">
        <pc:chgData name="Kunal Patel" userId="88dd500c73738093" providerId="Windows Live" clId="Web-{36FDCB1E-FF82-42CC-B1D5-97B9758070F3}" dt="2019-10-20T11:49:34.992" v="24" actId="20577"/>
        <pc:sldMkLst>
          <pc:docMk/>
          <pc:sldMk cId="1194440229" sldId="256"/>
        </pc:sldMkLst>
        <pc:spChg chg="mod">
          <ac:chgData name="Kunal Patel" userId="88dd500c73738093" providerId="Windows Live" clId="Web-{36FDCB1E-FF82-42CC-B1D5-97B9758070F3}" dt="2019-10-20T11:49:34.992" v="24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Kunal Patel" userId="88dd500c73738093" providerId="Windows Live" clId="Web-{36FDCB1E-FF82-42CC-B1D5-97B9758070F3}" dt="2019-10-20T11:36:01.316" v="4" actId="20577"/>
        <pc:sldMkLst>
          <pc:docMk/>
          <pc:sldMk cId="3125472902" sldId="257"/>
        </pc:sldMkLst>
        <pc:spChg chg="mod">
          <ac:chgData name="Kunal Patel" userId="88dd500c73738093" providerId="Windows Live" clId="Web-{36FDCB1E-FF82-42CC-B1D5-97B9758070F3}" dt="2019-10-20T11:36:01.316" v="4" actId="20577"/>
          <ac:spMkLst>
            <pc:docMk/>
            <pc:sldMk cId="3125472902" sldId="257"/>
            <ac:spMk id="3" creationId="{BAF5DFD0-CFF2-4D21-908A-8265A209EE9A}"/>
          </ac:spMkLst>
        </pc:spChg>
      </pc:sldChg>
      <pc:sldChg chg="addSp delSp modSp">
        <pc:chgData name="Kunal Patel" userId="88dd500c73738093" providerId="Windows Live" clId="Web-{36FDCB1E-FF82-42CC-B1D5-97B9758070F3}" dt="2019-10-20T11:53:37.368" v="68" actId="14100"/>
        <pc:sldMkLst>
          <pc:docMk/>
          <pc:sldMk cId="1005850061" sldId="260"/>
        </pc:sldMkLst>
        <pc:spChg chg="add mod">
          <ac:chgData name="Kunal Patel" userId="88dd500c73738093" providerId="Windows Live" clId="Web-{36FDCB1E-FF82-42CC-B1D5-97B9758070F3}" dt="2019-10-20T11:52:37.946" v="59" actId="14100"/>
          <ac:spMkLst>
            <pc:docMk/>
            <pc:sldMk cId="1005850061" sldId="260"/>
            <ac:spMk id="3" creationId="{3BF462AE-2728-4B0C-A88C-AA415AD7B48D}"/>
          </ac:spMkLst>
        </pc:spChg>
        <pc:picChg chg="mod">
          <ac:chgData name="Kunal Patel" userId="88dd500c73738093" providerId="Windows Live" clId="Web-{36FDCB1E-FF82-42CC-B1D5-97B9758070F3}" dt="2019-10-20T11:53:07.118" v="62" actId="1076"/>
          <ac:picMkLst>
            <pc:docMk/>
            <pc:sldMk cId="1005850061" sldId="260"/>
            <ac:picMk id="6" creationId="{0F7B1921-0B68-4BD8-A8B1-F3911E6A5E95}"/>
          </ac:picMkLst>
        </pc:picChg>
        <pc:cxnChg chg="add del">
          <ac:chgData name="Kunal Patel" userId="88dd500c73738093" providerId="Windows Live" clId="Web-{36FDCB1E-FF82-42CC-B1D5-97B9758070F3}" dt="2019-10-20T11:53:08.009" v="63"/>
          <ac:cxnSpMkLst>
            <pc:docMk/>
            <pc:sldMk cId="1005850061" sldId="260"/>
            <ac:cxnSpMk id="4" creationId="{A730CA34-4654-4A1E-AB41-2A0FF9CAAB07}"/>
          </ac:cxnSpMkLst>
        </pc:cxnChg>
        <pc:cxnChg chg="add mod">
          <ac:chgData name="Kunal Patel" userId="88dd500c73738093" providerId="Windows Live" clId="Web-{36FDCB1E-FF82-42CC-B1D5-97B9758070F3}" dt="2019-10-20T11:53:28.821" v="66" actId="14100"/>
          <ac:cxnSpMkLst>
            <pc:docMk/>
            <pc:sldMk cId="1005850061" sldId="260"/>
            <ac:cxnSpMk id="5" creationId="{BA0FFB95-1A37-4E2B-90CE-77F8588D703C}"/>
          </ac:cxnSpMkLst>
        </pc:cxnChg>
        <pc:cxnChg chg="add mod">
          <ac:chgData name="Kunal Patel" userId="88dd500c73738093" providerId="Windows Live" clId="Web-{36FDCB1E-FF82-42CC-B1D5-97B9758070F3}" dt="2019-10-20T11:53:37.368" v="68" actId="14100"/>
          <ac:cxnSpMkLst>
            <pc:docMk/>
            <pc:sldMk cId="1005850061" sldId="260"/>
            <ac:cxnSpMk id="10" creationId="{92950676-25B8-4257-96D9-DCA07841DDDB}"/>
          </ac:cxnSpMkLst>
        </pc:cxnChg>
      </pc:sldChg>
    </pc:docChg>
  </pc:docChgLst>
  <pc:docChgLst>
    <pc:chgData name="Kunal Patel" userId="88dd500c73738093" providerId="Windows Live" clId="Web-{3666B197-919F-4366-B7B5-9A8EFB85F1CA}"/>
    <pc:docChg chg="addSld modSld">
      <pc:chgData name="Kunal Patel" userId="88dd500c73738093" providerId="Windows Live" clId="Web-{3666B197-919F-4366-B7B5-9A8EFB85F1CA}" dt="2019-10-20T11:05:24.954" v="299" actId="1076"/>
      <pc:docMkLst>
        <pc:docMk/>
      </pc:docMkLst>
      <pc:sldChg chg="modSp">
        <pc:chgData name="Kunal Patel" userId="88dd500c73738093" providerId="Windows Live" clId="Web-{3666B197-919F-4366-B7B5-9A8EFB85F1CA}" dt="2019-10-20T10:45:27.548" v="139" actId="20577"/>
        <pc:sldMkLst>
          <pc:docMk/>
          <pc:sldMk cId="1194440229" sldId="256"/>
        </pc:sldMkLst>
        <pc:spChg chg="mod">
          <ac:chgData name="Kunal Patel" userId="88dd500c73738093" providerId="Windows Live" clId="Web-{3666B197-919F-4366-B7B5-9A8EFB85F1CA}" dt="2019-10-20T10:45:27.548" v="139" actId="20577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Kunal Patel" userId="88dd500c73738093" providerId="Windows Live" clId="Web-{3666B197-919F-4366-B7B5-9A8EFB85F1CA}" dt="2019-10-20T08:48:59.160" v="35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modSp">
        <pc:chgData name="Kunal Patel" userId="88dd500c73738093" providerId="Windows Live" clId="Web-{3666B197-919F-4366-B7B5-9A8EFB85F1CA}" dt="2019-10-20T09:32:15.001" v="82" actId="20577"/>
        <pc:sldMkLst>
          <pc:docMk/>
          <pc:sldMk cId="3125472902" sldId="257"/>
        </pc:sldMkLst>
        <pc:spChg chg="mod">
          <ac:chgData name="Kunal Patel" userId="88dd500c73738093" providerId="Windows Live" clId="Web-{3666B197-919F-4366-B7B5-9A8EFB85F1CA}" dt="2019-10-20T09:32:15.001" v="82" actId="20577"/>
          <ac:spMkLst>
            <pc:docMk/>
            <pc:sldMk cId="3125472902" sldId="257"/>
            <ac:spMk id="3" creationId="{BAF5DFD0-CFF2-4D21-908A-8265A209EE9A}"/>
          </ac:spMkLst>
        </pc:spChg>
      </pc:sldChg>
      <pc:sldChg chg="addSp delSp modSp">
        <pc:chgData name="Kunal Patel" userId="88dd500c73738093" providerId="Windows Live" clId="Web-{3666B197-919F-4366-B7B5-9A8EFB85F1CA}" dt="2019-10-20T10:36:28.064" v="88" actId="14100"/>
        <pc:sldMkLst>
          <pc:docMk/>
          <pc:sldMk cId="1005850061" sldId="260"/>
        </pc:sldMkLst>
        <pc:spChg chg="add del mod">
          <ac:chgData name="Kunal Patel" userId="88dd500c73738093" providerId="Windows Live" clId="Web-{3666B197-919F-4366-B7B5-9A8EFB85F1CA}" dt="2019-10-20T10:36:18.423" v="86"/>
          <ac:spMkLst>
            <pc:docMk/>
            <pc:sldMk cId="1005850061" sldId="260"/>
            <ac:spMk id="5" creationId="{246A9437-799F-4F89-849D-6969E37B8496}"/>
          </ac:spMkLst>
        </pc:spChg>
        <pc:picChg chg="del">
          <ac:chgData name="Kunal Patel" userId="88dd500c73738093" providerId="Windows Live" clId="Web-{3666B197-919F-4366-B7B5-9A8EFB85F1CA}" dt="2019-10-20T10:36:01.860" v="85"/>
          <ac:picMkLst>
            <pc:docMk/>
            <pc:sldMk cId="1005850061" sldId="260"/>
            <ac:picMk id="4" creationId="{2D55A2C8-C7A4-416E-8BF6-842CA733E3A7}"/>
          </ac:picMkLst>
        </pc:picChg>
        <pc:picChg chg="add mod ord">
          <ac:chgData name="Kunal Patel" userId="88dd500c73738093" providerId="Windows Live" clId="Web-{3666B197-919F-4366-B7B5-9A8EFB85F1CA}" dt="2019-10-20T10:36:28.064" v="88" actId="14100"/>
          <ac:picMkLst>
            <pc:docMk/>
            <pc:sldMk cId="1005850061" sldId="260"/>
            <ac:picMk id="6" creationId="{0F7B1921-0B68-4BD8-A8B1-F3911E6A5E95}"/>
          </ac:picMkLst>
        </pc:picChg>
      </pc:sldChg>
      <pc:sldChg chg="addSp delSp modSp">
        <pc:chgData name="Kunal Patel" userId="88dd500c73738093" providerId="Windows Live" clId="Web-{3666B197-919F-4366-B7B5-9A8EFB85F1CA}" dt="2019-10-20T10:37:25.095" v="92" actId="14100"/>
        <pc:sldMkLst>
          <pc:docMk/>
          <pc:sldMk cId="2702238807" sldId="261"/>
        </pc:sldMkLst>
        <pc:spChg chg="add del mod">
          <ac:chgData name="Kunal Patel" userId="88dd500c73738093" providerId="Windows Live" clId="Web-{3666B197-919F-4366-B7B5-9A8EFB85F1CA}" dt="2019-10-20T10:37:14.736" v="90"/>
          <ac:spMkLst>
            <pc:docMk/>
            <pc:sldMk cId="2702238807" sldId="261"/>
            <ac:spMk id="4" creationId="{A50017AF-1037-4E76-B321-DA5D7DE14623}"/>
          </ac:spMkLst>
        </pc:spChg>
        <pc:picChg chg="add mod ord">
          <ac:chgData name="Kunal Patel" userId="88dd500c73738093" providerId="Windows Live" clId="Web-{3666B197-919F-4366-B7B5-9A8EFB85F1CA}" dt="2019-10-20T10:37:25.095" v="92" actId="14100"/>
          <ac:picMkLst>
            <pc:docMk/>
            <pc:sldMk cId="2702238807" sldId="261"/>
            <ac:picMk id="5" creationId="{30CC480E-7A21-4EAD-9816-E4237426122C}"/>
          </ac:picMkLst>
        </pc:picChg>
        <pc:picChg chg="del">
          <ac:chgData name="Kunal Patel" userId="88dd500c73738093" providerId="Windows Live" clId="Web-{3666B197-919F-4366-B7B5-9A8EFB85F1CA}" dt="2019-10-20T10:36:42.860" v="89"/>
          <ac:picMkLst>
            <pc:docMk/>
            <pc:sldMk cId="2702238807" sldId="261"/>
            <ac:picMk id="8" creationId="{C430B9EF-F1E2-4464-B431-4232E2E68009}"/>
          </ac:picMkLst>
        </pc:picChg>
      </pc:sldChg>
      <pc:sldChg chg="addSp delSp modSp new mod setBg">
        <pc:chgData name="Kunal Patel" userId="88dd500c73738093" providerId="Windows Live" clId="Web-{3666B197-919F-4366-B7B5-9A8EFB85F1CA}" dt="2019-10-20T10:39:01.595" v="110"/>
        <pc:sldMkLst>
          <pc:docMk/>
          <pc:sldMk cId="2643129137" sldId="262"/>
        </pc:sldMkLst>
        <pc:spChg chg="mod">
          <ac:chgData name="Kunal Patel" userId="88dd500c73738093" providerId="Windows Live" clId="Web-{3666B197-919F-4366-B7B5-9A8EFB85F1CA}" dt="2019-10-20T10:39:01.595" v="110"/>
          <ac:spMkLst>
            <pc:docMk/>
            <pc:sldMk cId="2643129137" sldId="262"/>
            <ac:spMk id="2" creationId="{FF34F44B-4ACC-4B65-B23C-C126813C493D}"/>
          </ac:spMkLst>
        </pc:spChg>
        <pc:spChg chg="del">
          <ac:chgData name="Kunal Patel" userId="88dd500c73738093" providerId="Windows Live" clId="Web-{3666B197-919F-4366-B7B5-9A8EFB85F1CA}" dt="2019-10-20T10:38:55.782" v="109"/>
          <ac:spMkLst>
            <pc:docMk/>
            <pc:sldMk cId="2643129137" sldId="262"/>
            <ac:spMk id="3" creationId="{F445D244-7B96-47DC-BC0F-6DEDB38CA9DC}"/>
          </ac:spMkLst>
        </pc:spChg>
        <pc:spChg chg="add">
          <ac:chgData name="Kunal Patel" userId="88dd500c73738093" providerId="Windows Live" clId="Web-{3666B197-919F-4366-B7B5-9A8EFB85F1CA}" dt="2019-10-20T10:39:01.595" v="110"/>
          <ac:spMkLst>
            <pc:docMk/>
            <pc:sldMk cId="2643129137" sldId="262"/>
            <ac:spMk id="9" creationId="{3F47E20B-1205-4238-A82B-90EF577F32D8}"/>
          </ac:spMkLst>
        </pc:spChg>
        <pc:spChg chg="add">
          <ac:chgData name="Kunal Patel" userId="88dd500c73738093" providerId="Windows Live" clId="Web-{3666B197-919F-4366-B7B5-9A8EFB85F1CA}" dt="2019-10-20T10:39:01.595" v="110"/>
          <ac:spMkLst>
            <pc:docMk/>
            <pc:sldMk cId="2643129137" sldId="262"/>
            <ac:spMk id="11" creationId="{D13567AC-EB9A-47A9-B6EC-B5BDB73B113C}"/>
          </ac:spMkLst>
        </pc:spChg>
        <pc:picChg chg="add mod ord">
          <ac:chgData name="Kunal Patel" userId="88dd500c73738093" providerId="Windows Live" clId="Web-{3666B197-919F-4366-B7B5-9A8EFB85F1CA}" dt="2019-10-20T10:39:01.595" v="110"/>
          <ac:picMkLst>
            <pc:docMk/>
            <pc:sldMk cId="2643129137" sldId="262"/>
            <ac:picMk id="4" creationId="{281A8D99-3650-4245-B337-4D2A5781389E}"/>
          </ac:picMkLst>
        </pc:picChg>
      </pc:sldChg>
      <pc:sldChg chg="addSp delSp modSp new mod setBg">
        <pc:chgData name="Kunal Patel" userId="88dd500c73738093" providerId="Windows Live" clId="Web-{3666B197-919F-4366-B7B5-9A8EFB85F1CA}" dt="2019-10-20T11:05:24.954" v="299" actId="1076"/>
        <pc:sldMkLst>
          <pc:docMk/>
          <pc:sldMk cId="967353880" sldId="263"/>
        </pc:sldMkLst>
        <pc:spChg chg="mod">
          <ac:chgData name="Kunal Patel" userId="88dd500c73738093" providerId="Windows Live" clId="Web-{3666B197-919F-4366-B7B5-9A8EFB85F1CA}" dt="2019-10-20T10:44:19.939" v="126"/>
          <ac:spMkLst>
            <pc:docMk/>
            <pc:sldMk cId="967353880" sldId="263"/>
            <ac:spMk id="2" creationId="{1C701CE8-44D0-473D-A07D-8D1C7572B98B}"/>
          </ac:spMkLst>
        </pc:spChg>
        <pc:spChg chg="del">
          <ac:chgData name="Kunal Patel" userId="88dd500c73738093" providerId="Windows Live" clId="Web-{3666B197-919F-4366-B7B5-9A8EFB85F1CA}" dt="2019-10-20T10:44:15.126" v="125"/>
          <ac:spMkLst>
            <pc:docMk/>
            <pc:sldMk cId="967353880" sldId="263"/>
            <ac:spMk id="3" creationId="{DC2BFA51-AA60-4F67-AA08-E358E0937D9F}"/>
          </ac:spMkLst>
        </pc:spChg>
        <pc:spChg chg="add del mod">
          <ac:chgData name="Kunal Patel" userId="88dd500c73738093" providerId="Windows Live" clId="Web-{3666B197-919F-4366-B7B5-9A8EFB85F1CA}" dt="2019-10-20T10:44:45.439" v="129"/>
          <ac:spMkLst>
            <pc:docMk/>
            <pc:sldMk cId="967353880" sldId="263"/>
            <ac:spMk id="7" creationId="{613DB1FE-1CE3-4CC3-A746-F0141063ED99}"/>
          </ac:spMkLst>
        </pc:spChg>
        <pc:spChg chg="add">
          <ac:chgData name="Kunal Patel" userId="88dd500c73738093" providerId="Windows Live" clId="Web-{3666B197-919F-4366-B7B5-9A8EFB85F1CA}" dt="2019-10-20T10:44:19.939" v="126"/>
          <ac:spMkLst>
            <pc:docMk/>
            <pc:sldMk cId="967353880" sldId="263"/>
            <ac:spMk id="9" creationId="{3F47E20B-1205-4238-A82B-90EF577F32D8}"/>
          </ac:spMkLst>
        </pc:spChg>
        <pc:spChg chg="add">
          <ac:chgData name="Kunal Patel" userId="88dd500c73738093" providerId="Windows Live" clId="Web-{3666B197-919F-4366-B7B5-9A8EFB85F1CA}" dt="2019-10-20T10:44:19.939" v="126"/>
          <ac:spMkLst>
            <pc:docMk/>
            <pc:sldMk cId="967353880" sldId="263"/>
            <ac:spMk id="11" creationId="{D13567AC-EB9A-47A9-B6EC-B5BDB73B113C}"/>
          </ac:spMkLst>
        </pc:spChg>
        <pc:spChg chg="add del mod">
          <ac:chgData name="Kunal Patel" userId="88dd500c73738093" providerId="Windows Live" clId="Web-{3666B197-919F-4366-B7B5-9A8EFB85F1CA}" dt="2019-10-20T11:05:12.282" v="296"/>
          <ac:spMkLst>
            <pc:docMk/>
            <pc:sldMk cId="967353880" sldId="263"/>
            <ac:spMk id="13" creationId="{6AE77843-55AE-4516-B8C4-F7DC62EFCB1B}"/>
          </ac:spMkLst>
        </pc:spChg>
        <pc:picChg chg="add del mod ord">
          <ac:chgData name="Kunal Patel" userId="88dd500c73738093" providerId="Windows Live" clId="Web-{3666B197-919F-4366-B7B5-9A8EFB85F1CA}" dt="2019-10-20T10:44:27.767" v="128"/>
          <ac:picMkLst>
            <pc:docMk/>
            <pc:sldMk cId="967353880" sldId="263"/>
            <ac:picMk id="4" creationId="{E804F319-4E8E-4224-9850-369084DC6CB4}"/>
          </ac:picMkLst>
        </pc:picChg>
        <pc:picChg chg="add del mod ord">
          <ac:chgData name="Kunal Patel" userId="88dd500c73738093" providerId="Windows Live" clId="Web-{3666B197-919F-4366-B7B5-9A8EFB85F1CA}" dt="2019-10-20T11:05:02.173" v="295"/>
          <ac:picMkLst>
            <pc:docMk/>
            <pc:sldMk cId="967353880" sldId="263"/>
            <ac:picMk id="8" creationId="{C372BEF0-A586-4BBA-8C04-35A6D098590B}"/>
          </ac:picMkLst>
        </pc:picChg>
        <pc:picChg chg="add mod ord">
          <ac:chgData name="Kunal Patel" userId="88dd500c73738093" providerId="Windows Live" clId="Web-{3666B197-919F-4366-B7B5-9A8EFB85F1CA}" dt="2019-10-20T11:05:24.954" v="299" actId="1076"/>
          <ac:picMkLst>
            <pc:docMk/>
            <pc:sldMk cId="967353880" sldId="263"/>
            <ac:picMk id="14" creationId="{B7C9890E-A0C6-406A-B97D-35E243186E7B}"/>
          </ac:picMkLst>
        </pc:picChg>
      </pc:sldChg>
      <pc:sldChg chg="addSp delSp modSp new mod setBg">
        <pc:chgData name="Kunal Patel" userId="88dd500c73738093" providerId="Windows Live" clId="Web-{3666B197-919F-4366-B7B5-9A8EFB85F1CA}" dt="2019-10-20T10:51:04.782" v="271" actId="1076"/>
        <pc:sldMkLst>
          <pc:docMk/>
          <pc:sldMk cId="4067001496" sldId="264"/>
        </pc:sldMkLst>
        <pc:spChg chg="mod">
          <ac:chgData name="Kunal Patel" userId="88dd500c73738093" providerId="Windows Live" clId="Web-{3666B197-919F-4366-B7B5-9A8EFB85F1CA}" dt="2019-10-20T10:50:28.689" v="261"/>
          <ac:spMkLst>
            <pc:docMk/>
            <pc:sldMk cId="4067001496" sldId="264"/>
            <ac:spMk id="2" creationId="{A2185FF8-D431-4E30-819F-9947D7736438}"/>
          </ac:spMkLst>
        </pc:spChg>
        <pc:spChg chg="mod">
          <ac:chgData name="Kunal Patel" userId="88dd500c73738093" providerId="Windows Live" clId="Web-{3666B197-919F-4366-B7B5-9A8EFB85F1CA}" dt="2019-10-20T10:50:28.689" v="261"/>
          <ac:spMkLst>
            <pc:docMk/>
            <pc:sldMk cId="4067001496" sldId="264"/>
            <ac:spMk id="3" creationId="{87F5BF0A-2950-41AB-A694-C84C0747D599}"/>
          </ac:spMkLst>
        </pc:spChg>
        <pc:spChg chg="add del">
          <ac:chgData name="Kunal Patel" userId="88dd500c73738093" providerId="Windows Live" clId="Web-{3666B197-919F-4366-B7B5-9A8EFB85F1CA}" dt="2019-10-20T10:50:28.689" v="261"/>
          <ac:spMkLst>
            <pc:docMk/>
            <pc:sldMk cId="4067001496" sldId="264"/>
            <ac:spMk id="8" creationId="{879398A9-0D0D-4901-BDDF-B3D93CECA7B9}"/>
          </ac:spMkLst>
        </pc:spChg>
        <pc:spChg chg="add del">
          <ac:chgData name="Kunal Patel" userId="88dd500c73738093" providerId="Windows Live" clId="Web-{3666B197-919F-4366-B7B5-9A8EFB85F1CA}" dt="2019-10-20T10:50:28.689" v="261"/>
          <ac:spMkLst>
            <pc:docMk/>
            <pc:sldMk cId="4067001496" sldId="264"/>
            <ac:spMk id="9" creationId="{011FEC3B-E514-4E21-B2CB-7903A73569E2}"/>
          </ac:spMkLst>
        </pc:spChg>
        <pc:spChg chg="add del">
          <ac:chgData name="Kunal Patel" userId="88dd500c73738093" providerId="Windows Live" clId="Web-{3666B197-919F-4366-B7B5-9A8EFB85F1CA}" dt="2019-10-20T10:50:19.923" v="259"/>
          <ac:spMkLst>
            <pc:docMk/>
            <pc:sldMk cId="4067001496" sldId="264"/>
            <ac:spMk id="11" creationId="{1660E788-AFA9-4A1B-9991-6AA74632A15B}"/>
          </ac:spMkLst>
        </pc:spChg>
        <pc:spChg chg="add del">
          <ac:chgData name="Kunal Patel" userId="88dd500c73738093" providerId="Windows Live" clId="Web-{3666B197-919F-4366-B7B5-9A8EFB85F1CA}" dt="2019-10-20T10:50:19.923" v="259"/>
          <ac:spMkLst>
            <pc:docMk/>
            <pc:sldMk cId="4067001496" sldId="264"/>
            <ac:spMk id="13" creationId="{867D4867-5BA7-4462-B2F6-A23F4A622AA7}"/>
          </ac:spMkLst>
        </pc:spChg>
        <pc:picChg chg="add del mod">
          <ac:chgData name="Kunal Patel" userId="88dd500c73738093" providerId="Windows Live" clId="Web-{3666B197-919F-4366-B7B5-9A8EFB85F1CA}" dt="2019-10-20T10:48:10.345" v="191"/>
          <ac:picMkLst>
            <pc:docMk/>
            <pc:sldMk cId="4067001496" sldId="264"/>
            <ac:picMk id="4" creationId="{9FC118BB-491A-4470-AA66-3A4514F79C99}"/>
          </ac:picMkLst>
        </pc:picChg>
        <pc:picChg chg="add mod">
          <ac:chgData name="Kunal Patel" userId="88dd500c73738093" providerId="Windows Live" clId="Web-{3666B197-919F-4366-B7B5-9A8EFB85F1CA}" dt="2019-10-20T10:50:38.313" v="264" actId="1076"/>
          <ac:picMkLst>
            <pc:docMk/>
            <pc:sldMk cId="4067001496" sldId="264"/>
            <ac:picMk id="6" creationId="{64932917-AFB5-4BD8-97D2-C22EB4A2C37D}"/>
          </ac:picMkLst>
        </pc:picChg>
        <pc:picChg chg="add mod">
          <ac:chgData name="Kunal Patel" userId="88dd500c73738093" providerId="Windows Live" clId="Web-{3666B197-919F-4366-B7B5-9A8EFB85F1CA}" dt="2019-10-20T10:50:42.860" v="266" actId="1076"/>
          <ac:picMkLst>
            <pc:docMk/>
            <pc:sldMk cId="4067001496" sldId="264"/>
            <ac:picMk id="12" creationId="{B9079DA1-A37D-4899-B7D2-3DC310BABEE1}"/>
          </ac:picMkLst>
        </pc:picChg>
        <pc:picChg chg="add mod">
          <ac:chgData name="Kunal Patel" userId="88dd500c73738093" providerId="Windows Live" clId="Web-{3666B197-919F-4366-B7B5-9A8EFB85F1CA}" dt="2019-10-20T10:50:48.517" v="268" actId="1076"/>
          <ac:picMkLst>
            <pc:docMk/>
            <pc:sldMk cId="4067001496" sldId="264"/>
            <ac:picMk id="14" creationId="{8CFD4AA3-EB7D-4B23-A7DD-288B0A332901}"/>
          </ac:picMkLst>
        </pc:picChg>
        <pc:picChg chg="add mod">
          <ac:chgData name="Kunal Patel" userId="88dd500c73738093" providerId="Windows Live" clId="Web-{3666B197-919F-4366-B7B5-9A8EFB85F1CA}" dt="2019-10-20T10:51:04.782" v="271" actId="1076"/>
          <ac:picMkLst>
            <pc:docMk/>
            <pc:sldMk cId="4067001496" sldId="264"/>
            <ac:picMk id="15" creationId="{3FE7E246-8E6A-41C1-8D29-3A66F6E76E36}"/>
          </ac:picMkLst>
        </pc:picChg>
      </pc:sldChg>
      <pc:sldChg chg="modSp new">
        <pc:chgData name="Kunal Patel" userId="88dd500c73738093" providerId="Windows Live" clId="Web-{3666B197-919F-4366-B7B5-9A8EFB85F1CA}" dt="2019-10-20T10:51:45.423" v="292" actId="20577"/>
        <pc:sldMkLst>
          <pc:docMk/>
          <pc:sldMk cId="2226904007" sldId="265"/>
        </pc:sldMkLst>
        <pc:spChg chg="mod">
          <ac:chgData name="Kunal Patel" userId="88dd500c73738093" providerId="Windows Live" clId="Web-{3666B197-919F-4366-B7B5-9A8EFB85F1CA}" dt="2019-10-20T10:51:34.657" v="279" actId="20577"/>
          <ac:spMkLst>
            <pc:docMk/>
            <pc:sldMk cId="2226904007" sldId="265"/>
            <ac:spMk id="2" creationId="{F7B81AAB-AA2F-469D-B613-950124EF1622}"/>
          </ac:spMkLst>
        </pc:spChg>
        <pc:spChg chg="mod">
          <ac:chgData name="Kunal Patel" userId="88dd500c73738093" providerId="Windows Live" clId="Web-{3666B197-919F-4366-B7B5-9A8EFB85F1CA}" dt="2019-10-20T10:51:45.423" v="292" actId="20577"/>
          <ac:spMkLst>
            <pc:docMk/>
            <pc:sldMk cId="2226904007" sldId="265"/>
            <ac:spMk id="3" creationId="{F1C8B8FB-EA8C-4387-976B-9DBF001A77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10/20/2019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10/20/2019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MECHANICAL </a:t>
            </a:r>
            <a:r>
              <a:rPr lang="en-US"/>
              <a:t>Core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Memory Maker Challenge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1AAB-AA2F-469D-B613-950124EF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8B8FB-EA8C-4387-976B-9DBF001A7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BE320-ED6A-4237-AFB4-802B5C01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DFD0-CFF2-4D21-908A-8265A209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r>
              <a:rPr lang="en-US">
                <a:ea typeface="+mn-lt"/>
                <a:cs typeface="+mn-lt"/>
              </a:rPr>
              <a:t>Design a mechanical method of storing data</a:t>
            </a:r>
          </a:p>
          <a:p>
            <a:r>
              <a:rPr lang="en-US" sz="1800"/>
              <a:t>Traditional electronics won't work</a:t>
            </a:r>
          </a:p>
          <a:p>
            <a:r>
              <a:rPr lang="en-US">
                <a:ea typeface="+mn-lt"/>
                <a:cs typeface="+mn-lt"/>
              </a:rPr>
              <a:t>Works in hostile environment e.g. Venus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7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56FF5C-9CDE-40E7-ABBA-51B7A941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Solution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AD4E-7305-49E2-8228-714898C2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/>
              <a:t>Can use simple electronic components- wires, resistors, </a:t>
            </a:r>
            <a:r>
              <a:rPr lang="en-US" sz="1800" b="1" u="sng"/>
              <a:t>inductors</a:t>
            </a:r>
          </a:p>
          <a:p>
            <a:r>
              <a:rPr lang="en-US" sz="1800"/>
              <a:t>Although electronic components can fail in the atmosphere, electricity works fine</a:t>
            </a:r>
          </a:p>
          <a:p>
            <a:r>
              <a:rPr lang="en-US" sz="1800">
                <a:ea typeface="+mn-lt"/>
                <a:cs typeface="+mn-lt"/>
              </a:rPr>
              <a:t>Electrical signals of 18v @ 600ma. I.e. 2 9v batteries can be used for input/output</a:t>
            </a:r>
          </a:p>
          <a:p>
            <a:r>
              <a:rPr lang="en-US" sz="1800">
                <a:ea typeface="+mn-lt"/>
                <a:cs typeface="+mn-lt"/>
              </a:rPr>
              <a:t>Memory: An ideal system can store 1MB of digital data(8,000,000 bits).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Size: An ideal system fits into a box that is 250mm by 1000mm by 1000mm.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Mass: An ideal memory system is less than 25 kg, including packaging.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9003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D451C-D243-4BAF-8DF6-1946854F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Solution- CMC bit</a:t>
            </a:r>
          </a:p>
        </p:txBody>
      </p:sp>
      <p:pic>
        <p:nvPicPr>
          <p:cNvPr id="8" name="Picture 9" descr="A picture containing laptop, drawing, white, light&#10;&#10;Description generated with very high confidence">
            <a:extLst>
              <a:ext uri="{FF2B5EF4-FFF2-40B4-BE49-F238E27FC236}">
                <a16:creationId xmlns:a16="http://schemas.microsoft.com/office/drawing/2014/main" id="{60550CD7-2C3C-4398-8D99-4477CE123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405" y="1257818"/>
            <a:ext cx="2543567" cy="4482209"/>
          </a:xfrm>
        </p:spPr>
      </p:pic>
    </p:spTree>
    <p:extLst>
      <p:ext uri="{BB962C8B-B14F-4D97-AF65-F5344CB8AC3E}">
        <p14:creationId xmlns:p14="http://schemas.microsoft.com/office/powerpoint/2010/main" val="4807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1DC53-F262-47A9-869D-288F337A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look inside binary 1</a:t>
            </a:r>
          </a:p>
        </p:txBody>
      </p:sp>
      <p:pic>
        <p:nvPicPr>
          <p:cNvPr id="6" name="Picture 6" descr="A picture containing laptop, computer, dark, clock&#10;&#10;Description generated with very high confidence">
            <a:extLst>
              <a:ext uri="{FF2B5EF4-FFF2-40B4-BE49-F238E27FC236}">
                <a16:creationId xmlns:a16="http://schemas.microsoft.com/office/drawing/2014/main" id="{0F7B1921-0B68-4BD8-A8B1-F3911E6A5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8603" y="1387215"/>
            <a:ext cx="5728189" cy="43528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F462AE-2728-4B0C-A88C-AA415AD7B48D}"/>
              </a:ext>
            </a:extLst>
          </p:cNvPr>
          <p:cNvSpPr txBox="1"/>
          <p:nvPr/>
        </p:nvSpPr>
        <p:spPr>
          <a:xfrm>
            <a:off x="2179608" y="3703608"/>
            <a:ext cx="18805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304 stainless steel</a:t>
            </a:r>
          </a:p>
          <a:p>
            <a:endParaRPr lang="en-US"/>
          </a:p>
          <a:p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0FFB95-1A37-4E2B-90CE-77F8588D703C}"/>
              </a:ext>
            </a:extLst>
          </p:cNvPr>
          <p:cNvCxnSpPr/>
          <p:nvPr/>
        </p:nvCxnSpPr>
        <p:spPr>
          <a:xfrm flipV="1">
            <a:off x="3322249" y="3266177"/>
            <a:ext cx="1058173" cy="36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950676-25B8-4257-96D9-DCA07841DDDB}"/>
              </a:ext>
            </a:extLst>
          </p:cNvPr>
          <p:cNvCxnSpPr>
            <a:cxnSpLocks/>
          </p:cNvCxnSpPr>
          <p:nvPr/>
        </p:nvCxnSpPr>
        <p:spPr>
          <a:xfrm flipV="1">
            <a:off x="3466022" y="3496214"/>
            <a:ext cx="2366512" cy="278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85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21C72-692C-49FD-9EB4-DDDDDEBD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75405" y="950977"/>
            <a:ext cx="9041190" cy="4956047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AF941A-6830-47A3-B63C-7C7B66AE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80" y="624518"/>
            <a:ext cx="2157984" cy="2157984"/>
          </a:xfrm>
          <a:prstGeom prst="ellipse">
            <a:avLst/>
          </a:prstGeom>
          <a:solidFill>
            <a:srgbClr val="404040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6088D-28C6-41D6-B2F0-4DCE647B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972" y="789110"/>
            <a:ext cx="1828800" cy="1828800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6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look inside binary 0</a:t>
            </a:r>
          </a:p>
        </p:txBody>
      </p:sp>
      <p:pic>
        <p:nvPicPr>
          <p:cNvPr id="5" name="Picture 5" descr="A picture containing laptop, clock&#10;&#10;Description generated with very high confidence">
            <a:extLst>
              <a:ext uri="{FF2B5EF4-FFF2-40B4-BE49-F238E27FC236}">
                <a16:creationId xmlns:a16="http://schemas.microsoft.com/office/drawing/2014/main" id="{30CC480E-7A21-4EAD-9816-E42374261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82" y="1171554"/>
            <a:ext cx="6689232" cy="4568473"/>
          </a:xfrm>
        </p:spPr>
      </p:pic>
    </p:spTree>
    <p:extLst>
      <p:ext uri="{BB962C8B-B14F-4D97-AF65-F5344CB8AC3E}">
        <p14:creationId xmlns:p14="http://schemas.microsoft.com/office/powerpoint/2010/main" val="270223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4F44B-4ACC-4B65-B23C-C126813C4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Set/reset the bit</a:t>
            </a:r>
          </a:p>
        </p:txBody>
      </p:sp>
      <p:pic>
        <p:nvPicPr>
          <p:cNvPr id="4" name="Picture 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281A8D99-3650-4245-B337-4D2A57813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707" y="643467"/>
            <a:ext cx="6050880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01CE8-44D0-473D-A07D-8D1C7572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kern="1200" cap="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Read A Bit</a:t>
            </a:r>
          </a:p>
        </p:txBody>
      </p:sp>
      <p:pic>
        <p:nvPicPr>
          <p:cNvPr id="14" name="Picture 1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B7C9890E-A0C6-406A-B97D-35E243186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6775" y="93252"/>
            <a:ext cx="6539844" cy="6667567"/>
          </a:xfrm>
        </p:spPr>
      </p:pic>
    </p:spTree>
    <p:extLst>
      <p:ext uri="{BB962C8B-B14F-4D97-AF65-F5344CB8AC3E}">
        <p14:creationId xmlns:p14="http://schemas.microsoft.com/office/powerpoint/2010/main" val="96735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5FF8-D431-4E30-819F-9947D773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/>
              <a:t>Problem solved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BF0A-2950-41AB-A694-C84C0747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8966180" cy="4036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Can use simple electronic components- wires, resistors, inductors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Uses only wires and inductors for electrical components</a:t>
            </a:r>
          </a:p>
          <a:p>
            <a:r>
              <a:rPr lang="en-US">
                <a:ea typeface="+mn-lt"/>
                <a:cs typeface="+mn-lt"/>
              </a:rPr>
              <a:t>Electrical signals of 18v @ 600ma. I.e. 2 9v batteries can be used for input/output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Low voltage electrical signals are used (5v) for input and output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Memory: An ideal system can store 1MB of digital data(8,000,000 bits).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Theoretical capacity of 1.5mb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Size: An ideal system fits into a box that is 250mm by 1000mm by 1000mm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Each binary bit has a size of 5x2x2mm allowing up to 12,500,000 bits to be store</a:t>
            </a:r>
            <a:endParaRPr lang="en-US"/>
          </a:p>
          <a:p>
            <a:endParaRPr lang="en-US"/>
          </a:p>
        </p:txBody>
      </p:sp>
      <p:pic>
        <p:nvPicPr>
          <p:cNvPr id="6" name="Graphic 6" descr="Checkmark">
            <a:extLst>
              <a:ext uri="{FF2B5EF4-FFF2-40B4-BE49-F238E27FC236}">
                <a16:creationId xmlns:a16="http://schemas.microsoft.com/office/drawing/2014/main" id="{64932917-AFB5-4BD8-97D2-C22EB4A2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121" y="2957422"/>
            <a:ext cx="425570" cy="425570"/>
          </a:xfrm>
          <a:prstGeom prst="rect">
            <a:avLst/>
          </a:prstGeom>
        </p:spPr>
      </p:pic>
      <p:pic>
        <p:nvPicPr>
          <p:cNvPr id="12" name="Graphic 6" descr="Checkmark">
            <a:extLst>
              <a:ext uri="{FF2B5EF4-FFF2-40B4-BE49-F238E27FC236}">
                <a16:creationId xmlns:a16="http://schemas.microsoft.com/office/drawing/2014/main" id="{B9079DA1-A37D-4899-B7D2-3DC310BA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9856" y="3733799"/>
            <a:ext cx="425570" cy="425570"/>
          </a:xfrm>
          <a:prstGeom prst="rect">
            <a:avLst/>
          </a:prstGeom>
        </p:spPr>
      </p:pic>
      <p:pic>
        <p:nvPicPr>
          <p:cNvPr id="14" name="Graphic 6" descr="Checkmark">
            <a:extLst>
              <a:ext uri="{FF2B5EF4-FFF2-40B4-BE49-F238E27FC236}">
                <a16:creationId xmlns:a16="http://schemas.microsoft.com/office/drawing/2014/main" id="{8CFD4AA3-EB7D-4B23-A7DD-288B0A33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5591" y="4524553"/>
            <a:ext cx="425570" cy="425570"/>
          </a:xfrm>
          <a:prstGeom prst="rect">
            <a:avLst/>
          </a:prstGeom>
        </p:spPr>
      </p:pic>
      <p:pic>
        <p:nvPicPr>
          <p:cNvPr id="15" name="Graphic 6" descr="Checkmark">
            <a:extLst>
              <a:ext uri="{FF2B5EF4-FFF2-40B4-BE49-F238E27FC236}">
                <a16:creationId xmlns:a16="http://schemas.microsoft.com/office/drawing/2014/main" id="{3FE7E246-8E6A-41C1-8D29-3A66F6E76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1364" y="5372817"/>
            <a:ext cx="425570" cy="42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014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Parcel</vt:lpstr>
      <vt:lpstr>MECHANICAL Core Memory</vt:lpstr>
      <vt:lpstr>The problem</vt:lpstr>
      <vt:lpstr>Solution parameters</vt:lpstr>
      <vt:lpstr>Solution- CMC bit</vt:lpstr>
      <vt:lpstr>A look inside binary 1</vt:lpstr>
      <vt:lpstr>A look inside binary 0</vt:lpstr>
      <vt:lpstr>Set/reset the bit</vt:lpstr>
      <vt:lpstr>Read A Bit</vt:lpstr>
      <vt:lpstr>Problem solved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2019-10-19T18:20:42Z</dcterms:created>
  <dcterms:modified xsi:type="dcterms:W3CDTF">2019-10-20T11:54:02Z</dcterms:modified>
</cp:coreProperties>
</file>