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84" d="100"/>
          <a:sy n="84" d="100"/>
        </p:scale>
        <p:origin x="1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7EE7-E32D-D87F-9721-6F08CF77B6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368D2-02FF-DAB6-A086-3E3733352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A0389-9201-E4C1-F7F2-99BD88690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708B-5339-478B-A278-0FF8DC6EDF56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90C50-EA72-47DC-E92F-4B5C22DF37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56D5C-B89E-0C75-4C47-E56918CAD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BBB3-4CA8-4F97-815C-708784C47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553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17411-FC83-E7AF-0D2F-743BFB300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F4A6DB-BAF2-68F8-800A-642401FE45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99D48-D373-7066-81F2-DD1C9490F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708B-5339-478B-A278-0FF8DC6EDF56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786C6-C267-28E5-F874-A0A8D50ED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95E69-7D13-2693-6EE8-1C62EF2D4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BBB3-4CA8-4F97-815C-708784C47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34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C1D608-DECB-77B8-F4D3-7EFE85DEC5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6D9264-321E-FBD9-9054-C7E6C448A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67E6E9-C667-95A6-1924-58AA94315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708B-5339-478B-A278-0FF8DC6EDF56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98B973-6171-9C9D-962D-E596B14C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92EAF-9DE4-49FB-EC63-1EBE3E7D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BBB3-4CA8-4F97-815C-708784C47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591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49B0E-3DD4-DF9D-94BD-186AFC2E8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D43D9E-8A2F-7BD8-E399-AF65A7E2B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45A9E0-0F42-18C4-3FC0-78E0A52F8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708B-5339-478B-A278-0FF8DC6EDF56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28F4D-7DB6-36FC-B9FD-734F66A08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69E3A-205C-7F2A-2507-E9445944C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BBB3-4CA8-4F97-815C-708784C47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596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5D093-FEAD-D727-4A51-920369593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19E5FC-B22B-60CC-2A6C-BFEE1B7FD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93578-F347-2222-B3C4-5EC6547CB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708B-5339-478B-A278-0FF8DC6EDF56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9F02A-EB71-ADB6-104C-3FA3AD20F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881D5-93C0-9737-29E4-63F6BE2C7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BBB3-4CA8-4F97-815C-708784C47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44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C66A4-B51A-DB99-AFD3-4EFEAE869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13007-DC2F-C1FA-91FC-33C8B2F582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23224-618C-F2C2-4BE9-E4E356A599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63A2F-E3DB-E232-327B-98B70A17D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708B-5339-478B-A278-0FF8DC6EDF56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14CA1-768F-748A-FE1D-C97D3AACA1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8B4FC7-CBB3-D2CC-9382-73E0F25FF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BBB3-4CA8-4F97-815C-708784C47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993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2202E-F7CA-0981-A022-5FA199170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A7AA09-0AA2-7588-2444-6D369BF4D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3F2DE8-39D7-1182-04FA-D36630FAA7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2FD7FB-CD58-B0EF-6CC0-109FB06F7E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584ACD-DDB8-8B87-4826-D4B8314D1F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60FF1C-01A9-0551-7220-6F49B76E9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708B-5339-478B-A278-0FF8DC6EDF56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F6A975-91ED-5C26-954D-311E809C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32B963-3F03-B9B1-20EB-3601AFD80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BBB3-4CA8-4F97-815C-708784C47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019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E08C9-9BC0-962D-BA4C-5D735DA2C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5F2152-E65B-82AA-1BBB-5CD1934D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708B-5339-478B-A278-0FF8DC6EDF56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6CD3-2071-E221-F8E7-05D1291D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FF8657-54F1-CA60-41E5-8BF059DCA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BBB3-4CA8-4F97-815C-708784C47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01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2E263C-FE62-6F04-1B1E-8AE6E4238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708B-5339-478B-A278-0FF8DC6EDF56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27F19-E764-B575-D449-1EA7C97C1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88F5E-91CB-37BD-1013-24E2AF8E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BBB3-4CA8-4F97-815C-708784C47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658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50A52-4E22-72B8-A8D0-E02216B7B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FDC9C4-DADB-F7B0-3E0C-0C07C08EE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EAA6C3-B7C5-7A1C-CF94-9718CA0C3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14BA97-9912-35E3-A417-534B27BC4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708B-5339-478B-A278-0FF8DC6EDF56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CFB743-5FF8-D614-9E2F-697F47B7C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DBBCC1-27B2-89AB-4FDC-13B8658E2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BBB3-4CA8-4F97-815C-708784C47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635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D6D44-069A-C4F4-96D8-4DC26261F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C8F57B-E629-B6CA-BA18-55F294737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4DD8C-2D1C-C202-9B25-1943169D7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A2090-2F5B-4321-D0FE-D972D8B7C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E708B-5339-478B-A278-0FF8DC6EDF56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563643-A14C-8846-9B59-71802138F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D5237-5742-D300-EB18-3FEE15722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0FBBB3-4CA8-4F97-815C-708784C47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380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02CC81-04FD-DA9C-9F43-6D182C750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A3D62D-C05C-F4A0-5207-3F765A562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E87074-1E5C-B702-5CE4-DB83583B23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FE708B-5339-478B-A278-0FF8DC6EDF56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4FE3F0-11E6-0FEA-3AFD-C6ACFCD1A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B1EC6-8F14-D3E2-AB8D-DA2D76318C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0FBBB3-4CA8-4F97-815C-708784C473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524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EA2A9DEE-F61F-CA15-B305-F04365B04A93}"/>
              </a:ext>
            </a:extLst>
          </p:cNvPr>
          <p:cNvSpPr/>
          <p:nvPr/>
        </p:nvSpPr>
        <p:spPr>
          <a:xfrm>
            <a:off x="6187440" y="818388"/>
            <a:ext cx="3402330" cy="4251960"/>
          </a:xfrm>
          <a:prstGeom prst="flowChartProcess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FB99B105-7AED-9AC7-D29B-D925D90C3F9F}"/>
              </a:ext>
            </a:extLst>
          </p:cNvPr>
          <p:cNvSpPr/>
          <p:nvPr/>
        </p:nvSpPr>
        <p:spPr>
          <a:xfrm>
            <a:off x="7056120" y="2566416"/>
            <a:ext cx="2176272" cy="859536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DataLoadValidator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Flowchart: Document 3">
            <a:extLst>
              <a:ext uri="{FF2B5EF4-FFF2-40B4-BE49-F238E27FC236}">
                <a16:creationId xmlns:a16="http://schemas.microsoft.com/office/drawing/2014/main" id="{59F7E0B8-FF9F-071C-9B33-35BDB40B1E5F}"/>
              </a:ext>
            </a:extLst>
          </p:cNvPr>
          <p:cNvSpPr/>
          <p:nvPr/>
        </p:nvSpPr>
        <p:spPr>
          <a:xfrm>
            <a:off x="6702552" y="3108960"/>
            <a:ext cx="2176272" cy="859536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FF0000"/>
                </a:solidFill>
              </a:rPr>
              <a:t>DataLoad_CSV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ACDEAAB0-9F4F-DDF5-6A01-713399A798E7}"/>
              </a:ext>
            </a:extLst>
          </p:cNvPr>
          <p:cNvSpPr/>
          <p:nvPr/>
        </p:nvSpPr>
        <p:spPr>
          <a:xfrm>
            <a:off x="2350008" y="2325624"/>
            <a:ext cx="1935480" cy="73152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Tkinter</a:t>
            </a:r>
            <a:r>
              <a:rPr lang="en-US" dirty="0"/>
              <a:t> APP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2A4BD05F-B4F5-AC66-6419-CFF93272C13F}"/>
              </a:ext>
            </a:extLst>
          </p:cNvPr>
          <p:cNvSpPr/>
          <p:nvPr/>
        </p:nvSpPr>
        <p:spPr>
          <a:xfrm>
            <a:off x="2350008" y="3968496"/>
            <a:ext cx="1935480" cy="731520"/>
          </a:xfrm>
          <a:prstGeom prst="flowChartProcess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FASTAPI APP</a:t>
            </a:r>
          </a:p>
        </p:txBody>
      </p:sp>
      <p:sp>
        <p:nvSpPr>
          <p:cNvPr id="8" name="Arrow: Left 7">
            <a:extLst>
              <a:ext uri="{FF2B5EF4-FFF2-40B4-BE49-F238E27FC236}">
                <a16:creationId xmlns:a16="http://schemas.microsoft.com/office/drawing/2014/main" id="{F9A1883B-576F-02C3-24AC-9CCEC4E055C4}"/>
              </a:ext>
            </a:extLst>
          </p:cNvPr>
          <p:cNvSpPr/>
          <p:nvPr/>
        </p:nvSpPr>
        <p:spPr>
          <a:xfrm>
            <a:off x="4639056" y="2706624"/>
            <a:ext cx="1853184" cy="23774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0D4824A9-43DD-AAA3-7F2C-58FECB5F57B6}"/>
              </a:ext>
            </a:extLst>
          </p:cNvPr>
          <p:cNvSpPr/>
          <p:nvPr/>
        </p:nvSpPr>
        <p:spPr>
          <a:xfrm rot="20617242">
            <a:off x="4643141" y="3849624"/>
            <a:ext cx="1853184" cy="23774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Document 9">
            <a:extLst>
              <a:ext uri="{FF2B5EF4-FFF2-40B4-BE49-F238E27FC236}">
                <a16:creationId xmlns:a16="http://schemas.microsoft.com/office/drawing/2014/main" id="{21E08BBA-49D6-667D-655A-29C3520E95E3}"/>
              </a:ext>
            </a:extLst>
          </p:cNvPr>
          <p:cNvSpPr/>
          <p:nvPr/>
        </p:nvSpPr>
        <p:spPr>
          <a:xfrm>
            <a:off x="6702552" y="1466088"/>
            <a:ext cx="2176272" cy="859536"/>
          </a:xfrm>
          <a:prstGeom prst="flowChartDocumen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Logging Configuration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588F2A-4F18-7D8B-E09F-CA671A313F53}"/>
              </a:ext>
            </a:extLst>
          </p:cNvPr>
          <p:cNvSpPr txBox="1"/>
          <p:nvPr/>
        </p:nvSpPr>
        <p:spPr>
          <a:xfrm>
            <a:off x="8665972" y="5226058"/>
            <a:ext cx="2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Shared Library</a:t>
            </a:r>
          </a:p>
        </p:txBody>
      </p:sp>
    </p:spTree>
    <p:extLst>
      <p:ext uri="{BB962C8B-B14F-4D97-AF65-F5344CB8AC3E}">
        <p14:creationId xmlns:p14="http://schemas.microsoft.com/office/powerpoint/2010/main" val="2737769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7195</TotalTime>
  <Words>12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Hubert P Ambales</dc:creator>
  <cp:lastModifiedBy>Hubert P Ambales</cp:lastModifiedBy>
  <cp:revision>1</cp:revision>
  <dcterms:created xsi:type="dcterms:W3CDTF">2025-09-24T06:58:56Z</dcterms:created>
  <dcterms:modified xsi:type="dcterms:W3CDTF">2025-09-29T06:54:35Z</dcterms:modified>
</cp:coreProperties>
</file>