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64" r:id="rId9"/>
    <p:sldId id="281" r:id="rId10"/>
    <p:sldId id="282" r:id="rId11"/>
    <p:sldId id="286" r:id="rId12"/>
    <p:sldId id="283" r:id="rId13"/>
    <p:sldId id="284" r:id="rId14"/>
    <p:sldId id="287" r:id="rId15"/>
    <p:sldId id="288" r:id="rId16"/>
    <p:sldId id="269" r:id="rId17"/>
    <p:sldId id="267" r:id="rId18"/>
    <p:sldId id="28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8" y="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872448" y="1153474"/>
            <a:ext cx="98444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>
                    <a:lumMod val="75000"/>
                  </a:schemeClr>
                </a:solidFill>
              </a:rPr>
              <a:t>TCP/IP</a:t>
            </a:r>
            <a:r>
              <a:rPr lang="ko-KR" altLang="en-US" sz="6000" b="1" dirty="0">
                <a:solidFill>
                  <a:schemeClr val="accent2">
                    <a:lumMod val="75000"/>
                  </a:schemeClr>
                </a:solidFill>
              </a:rPr>
              <a:t>와 </a:t>
            </a:r>
            <a:r>
              <a:rPr lang="en-US" altLang="ko-KR" sz="6000" b="1" dirty="0">
                <a:solidFill>
                  <a:schemeClr val="accent2">
                    <a:lumMod val="75000"/>
                  </a:schemeClr>
                </a:solidFill>
              </a:rPr>
              <a:t>OpenCV</a:t>
            </a:r>
            <a:r>
              <a:rPr lang="ko-KR" altLang="en-US" sz="6000" b="1" dirty="0">
                <a:solidFill>
                  <a:schemeClr val="accent2">
                    <a:lumMod val="75000"/>
                  </a:schemeClr>
                </a:solidFill>
              </a:rPr>
              <a:t>를 활용한</a:t>
            </a:r>
            <a:endParaRPr lang="en-US" altLang="ko-KR" sz="6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ko-KR" sz="6000" b="1" dirty="0">
                <a:solidFill>
                  <a:schemeClr val="accent2">
                    <a:lumMod val="75000"/>
                  </a:schemeClr>
                </a:solidFill>
              </a:rPr>
              <a:t>CCTV</a:t>
            </a:r>
            <a:r>
              <a:rPr lang="ko-KR" altLang="en-US" sz="6000" b="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endParaRPr lang="en-US" altLang="ko-KR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857F0-4BE7-B4E5-ED3B-764B59B10C3F}"/>
              </a:ext>
            </a:extLst>
          </p:cNvPr>
          <p:cNvSpPr txBox="1"/>
          <p:nvPr/>
        </p:nvSpPr>
        <p:spPr>
          <a:xfrm>
            <a:off x="2732571" y="66685"/>
            <a:ext cx="17395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79D09C-42A1-3EFC-D026-F4E42B3901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11" y="1194063"/>
            <a:ext cx="6976378" cy="56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0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857F0-4BE7-B4E5-ED3B-764B59B10C3F}"/>
              </a:ext>
            </a:extLst>
          </p:cNvPr>
          <p:cNvSpPr txBox="1"/>
          <p:nvPr/>
        </p:nvSpPr>
        <p:spPr>
          <a:xfrm>
            <a:off x="2732571" y="66685"/>
            <a:ext cx="17395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ACE8DF-9A57-A194-A255-570201396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21" y="1211949"/>
            <a:ext cx="8826954" cy="55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88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 </a:t>
            </a:r>
            <a:r>
              <a:rPr lang="en-US" altLang="ko-KR" sz="3600" b="1" spc="-300" dirty="0">
                <a:solidFill>
                  <a:schemeClr val="bg1"/>
                </a:solidFill>
                <a:latin typeface="+mn-ea"/>
              </a:rPr>
              <a:t>CLIENT</a:t>
            </a:r>
            <a:endParaRPr lang="ko-KR" altLang="en-US" sz="3600" b="1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6A763E-DEF4-A945-9431-A0F2FFEA1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55" y="1295880"/>
            <a:ext cx="5537485" cy="53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0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F052-D582-85CF-8E86-DE07D8BE7D70}"/>
              </a:ext>
            </a:extLst>
          </p:cNvPr>
          <p:cNvSpPr txBox="1"/>
          <p:nvPr/>
        </p:nvSpPr>
        <p:spPr>
          <a:xfrm>
            <a:off x="2732571" y="66685"/>
            <a:ext cx="386676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OpenCV - 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601C18E-5A60-9232-989A-FBC7AFC2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5" y="1607534"/>
            <a:ext cx="7493385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0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F052-D582-85CF-8E86-DE07D8BE7D70}"/>
              </a:ext>
            </a:extLst>
          </p:cNvPr>
          <p:cNvSpPr txBox="1"/>
          <p:nvPr/>
        </p:nvSpPr>
        <p:spPr>
          <a:xfrm>
            <a:off x="2732571" y="66685"/>
            <a:ext cx="386676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OpenCV - 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62F2E6-C6A2-C00D-C453-73B87D6AD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5" y="1841684"/>
            <a:ext cx="7493385" cy="4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64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F052-D582-85CF-8E86-DE07D8BE7D70}"/>
              </a:ext>
            </a:extLst>
          </p:cNvPr>
          <p:cNvSpPr txBox="1"/>
          <p:nvPr/>
        </p:nvSpPr>
        <p:spPr>
          <a:xfrm>
            <a:off x="2732571" y="66685"/>
            <a:ext cx="375776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OpenCV - CLIENT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1AEF04-FD1E-892B-0A6E-327408B5B2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39" y="1206228"/>
            <a:ext cx="5956918" cy="55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965007" y="2844800"/>
            <a:ext cx="82317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chemeClr val="bg2">
                    <a:lumMod val="10000"/>
                  </a:schemeClr>
                </a:solidFill>
              </a:rPr>
              <a:t>보완할 부분 및 느낀 점</a:t>
            </a: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보완할 부분 및 느낀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2261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11961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226139" y="384756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119619" y="3829757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804386" y="1728213"/>
            <a:ext cx="374570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클라이언트의 기능 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서버에게 명령 메시지 전송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저장된 파일 가져오기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6504756" y="1728213"/>
            <a:ext cx="388279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클라이언트 기능 추가에 따른 기술 추가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Send_msg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함수의 추가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Frame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데이터와 파일데이터의 구분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527168" y="3963408"/>
            <a:ext cx="3861955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서버의 기능 추가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물체를 인식할 수 있는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클라이언트의 명령 메시지 인식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멀티쓰레드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기능의 강화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6791445" y="3945595"/>
            <a:ext cx="352699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서버의 기능 추가에 따른 기술 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딥러닝 적절한 모델을 활용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Handling_client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함수의 추가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Mutex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를 활용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보완할 부분 및 느낀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A7400-E925-F7F5-FF28-5BD781E7524D}"/>
              </a:ext>
            </a:extLst>
          </p:cNvPr>
          <p:cNvSpPr txBox="1"/>
          <p:nvPr/>
        </p:nvSpPr>
        <p:spPr>
          <a:xfrm>
            <a:off x="2804071" y="1930637"/>
            <a:ext cx="6583854" cy="3898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b="1" spc="-150" dirty="0">
                <a:latin typeface="+mn-ea"/>
              </a:rPr>
              <a:t>정해진 시간에 끝낼 수 있는 프로젝트 목표 설정</a:t>
            </a:r>
            <a:endParaRPr lang="en-US" altLang="ko-KR" sz="2400" b="1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b="1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spc="-150" dirty="0">
                <a:latin typeface="+mn-ea"/>
              </a:rPr>
              <a:t>C++</a:t>
            </a:r>
            <a:r>
              <a:rPr lang="ko-KR" altLang="en-US" sz="2400" b="1" spc="-150" dirty="0">
                <a:latin typeface="+mn-ea"/>
              </a:rPr>
              <a:t>의 데이터 전송에 따른 크기 처리</a:t>
            </a:r>
            <a:endParaRPr lang="en-US" altLang="ko-KR" sz="2400" b="1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b="1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spc="-150" dirty="0">
                <a:latin typeface="+mn-ea"/>
              </a:rPr>
              <a:t>OpenCV</a:t>
            </a:r>
            <a:r>
              <a:rPr lang="ko-KR" altLang="en-US" sz="2400" b="1" spc="-150" dirty="0">
                <a:latin typeface="+mn-ea"/>
              </a:rPr>
              <a:t>처리를 위한 하드웨어 성능</a:t>
            </a:r>
            <a:endParaRPr lang="en-US" altLang="ko-KR" sz="2400" b="1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b="1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b="1" spc="-150" dirty="0">
                <a:latin typeface="+mn-ea"/>
              </a:rPr>
              <a:t>쓰레드 설정의 중요성</a:t>
            </a:r>
            <a:endParaRPr lang="en-US" altLang="ko-KR" sz="24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0828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2169945" cy="523220"/>
            <a:chOff x="856623" y="2936557"/>
            <a:chExt cx="2169945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동작 설명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2169945" cy="523220"/>
            <a:chOff x="856623" y="2936557"/>
            <a:chExt cx="2169945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코드 설명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3955691" cy="523220"/>
            <a:chOff x="856623" y="2936557"/>
            <a:chExt cx="3955691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3313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/>
                <a:t>보완할 부분 및 느낀 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504619" y="2793317"/>
            <a:ext cx="39388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chemeClr val="bg2">
                    <a:lumMod val="10000"/>
                  </a:schemeClr>
                </a:solidFill>
              </a:rPr>
              <a:t>동작 설명</a:t>
            </a:r>
            <a:endParaRPr lang="en-US" altLang="ko-KR" sz="7200" spc="-3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ko-KR" altLang="en-US" sz="3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동작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8013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3541252"/>
            <a:ext cx="163057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CLIENT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OpenCV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D6B8E-92D1-F6D3-F3AE-2B3D4C33D63F}"/>
              </a:ext>
            </a:extLst>
          </p:cNvPr>
          <p:cNvSpPr txBox="1"/>
          <p:nvPr/>
        </p:nvSpPr>
        <p:spPr>
          <a:xfrm>
            <a:off x="3060638" y="2234382"/>
            <a:ext cx="17395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동작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96069C-86A3-5FE6-B10E-2EA89AF08D21}"/>
              </a:ext>
            </a:extLst>
          </p:cNvPr>
          <p:cNvSpPr/>
          <p:nvPr/>
        </p:nvSpPr>
        <p:spPr>
          <a:xfrm>
            <a:off x="1278428" y="155235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C29CA9-36AC-266D-6879-1292282ED287}"/>
              </a:ext>
            </a:extLst>
          </p:cNvPr>
          <p:cNvSpPr/>
          <p:nvPr/>
        </p:nvSpPr>
        <p:spPr>
          <a:xfrm>
            <a:off x="2688128" y="1552357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A933F7-FAB4-D69F-9C8F-6F8791E8C9A3}"/>
              </a:ext>
            </a:extLst>
          </p:cNvPr>
          <p:cNvSpPr txBox="1"/>
          <p:nvPr/>
        </p:nvSpPr>
        <p:spPr>
          <a:xfrm>
            <a:off x="1613788" y="1739234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857F0-4BE7-B4E5-ED3B-764B59B10C3F}"/>
              </a:ext>
            </a:extLst>
          </p:cNvPr>
          <p:cNvSpPr txBox="1"/>
          <p:nvPr/>
        </p:nvSpPr>
        <p:spPr>
          <a:xfrm>
            <a:off x="3060638" y="1738793"/>
            <a:ext cx="17395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20DEAF3-7718-A593-BF0A-61E3DBCF86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0" y="3673369"/>
            <a:ext cx="11094947" cy="10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동작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D2C4FA-A442-8233-7F23-655F596A906B}"/>
              </a:ext>
            </a:extLst>
          </p:cNvPr>
          <p:cNvSpPr/>
          <p:nvPr/>
        </p:nvSpPr>
        <p:spPr>
          <a:xfrm>
            <a:off x="1278428" y="151073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971D84-9D13-75CC-5C06-D2655DFFD036}"/>
              </a:ext>
            </a:extLst>
          </p:cNvPr>
          <p:cNvSpPr/>
          <p:nvPr/>
        </p:nvSpPr>
        <p:spPr>
          <a:xfrm>
            <a:off x="2688128" y="151073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B3188-181E-51F1-3C41-517A2FB5E50B}"/>
              </a:ext>
            </a:extLst>
          </p:cNvPr>
          <p:cNvSpPr txBox="1"/>
          <p:nvPr/>
        </p:nvSpPr>
        <p:spPr>
          <a:xfrm>
            <a:off x="1624422" y="1644447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2EF50-326E-052F-913D-BAA070E965C7}"/>
              </a:ext>
            </a:extLst>
          </p:cNvPr>
          <p:cNvSpPr txBox="1"/>
          <p:nvPr/>
        </p:nvSpPr>
        <p:spPr>
          <a:xfrm>
            <a:off x="2945222" y="1684537"/>
            <a:ext cx="163057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CLIENT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DAC029A-1FB8-3C53-706C-C509988AAB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1" y="3492462"/>
            <a:ext cx="11000721" cy="117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동작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D11349-5DF5-7EF5-F827-5CE5F69C62C5}"/>
              </a:ext>
            </a:extLst>
          </p:cNvPr>
          <p:cNvSpPr/>
          <p:nvPr/>
        </p:nvSpPr>
        <p:spPr>
          <a:xfrm>
            <a:off x="1278428" y="1531910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FD409-D1C0-7BC2-A9DD-0B87703FE8EA}"/>
              </a:ext>
            </a:extLst>
          </p:cNvPr>
          <p:cNvSpPr/>
          <p:nvPr/>
        </p:nvSpPr>
        <p:spPr>
          <a:xfrm>
            <a:off x="2688128" y="1531910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8FEF4-0238-535F-FBEC-76534101A469}"/>
              </a:ext>
            </a:extLst>
          </p:cNvPr>
          <p:cNvSpPr txBox="1"/>
          <p:nvPr/>
        </p:nvSpPr>
        <p:spPr>
          <a:xfrm>
            <a:off x="1624422" y="1665625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312D1-5651-4298-C138-4FBBAC26E2AF}"/>
              </a:ext>
            </a:extLst>
          </p:cNvPr>
          <p:cNvSpPr txBox="1"/>
          <p:nvPr/>
        </p:nvSpPr>
        <p:spPr>
          <a:xfrm>
            <a:off x="2945222" y="1705715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OpenCV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2ED37AA-6A12-1461-4E27-FD89887E22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57" y="3102389"/>
            <a:ext cx="4667882" cy="374485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1AA984-FEC3-8436-5039-A38C6288F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04" y="2709625"/>
            <a:ext cx="11218767" cy="3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126550" y="2828835"/>
            <a:ext cx="3938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chemeClr val="bg2">
                    <a:lumMod val="10000"/>
                  </a:schemeClr>
                </a:solidFill>
              </a:rPr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8013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3541252"/>
            <a:ext cx="163057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CLIENT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OpenCV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D6B8E-92D1-F6D3-F3AE-2B3D4C33D63F}"/>
              </a:ext>
            </a:extLst>
          </p:cNvPr>
          <p:cNvSpPr txBox="1"/>
          <p:nvPr/>
        </p:nvSpPr>
        <p:spPr>
          <a:xfrm>
            <a:off x="3060638" y="2234382"/>
            <a:ext cx="173957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SERVER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3638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212</Words>
  <Application>Microsoft Office PowerPoint</Application>
  <PresentationFormat>와이드스크린</PresentationFormat>
  <Paragraphs>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yaan</cp:lastModifiedBy>
  <cp:revision>12</cp:revision>
  <dcterms:created xsi:type="dcterms:W3CDTF">2020-10-04T10:36:58Z</dcterms:created>
  <dcterms:modified xsi:type="dcterms:W3CDTF">2023-05-23T03:08:57Z</dcterms:modified>
</cp:coreProperties>
</file>