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2" r:id="rId7"/>
    <p:sldId id="261" r:id="rId8"/>
    <p:sldId id="264" r:id="rId9"/>
    <p:sldId id="281" r:id="rId10"/>
    <p:sldId id="282" r:id="rId11"/>
    <p:sldId id="286" r:id="rId12"/>
    <p:sldId id="283" r:id="rId13"/>
    <p:sldId id="284" r:id="rId14"/>
    <p:sldId id="287" r:id="rId15"/>
    <p:sldId id="288" r:id="rId16"/>
    <p:sldId id="269" r:id="rId17"/>
    <p:sldId id="267" r:id="rId18"/>
    <p:sldId id="28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B7"/>
    <a:srgbClr val="039ABD"/>
    <a:srgbClr val="C2F1FE"/>
    <a:srgbClr val="02576C"/>
    <a:srgbClr val="FDBB63"/>
    <a:srgbClr val="D9D7D6"/>
    <a:srgbClr val="6C6B71"/>
    <a:srgbClr val="F5DDBD"/>
    <a:srgbClr val="2E84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872448" y="1153474"/>
            <a:ext cx="98444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2">
                    <a:lumMod val="75000"/>
                  </a:schemeClr>
                </a:solidFill>
              </a:rPr>
              <a:t>TCP/IP</a:t>
            </a:r>
            <a:r>
              <a:rPr lang="ko-KR" altLang="en-US" sz="6000" b="1" dirty="0">
                <a:solidFill>
                  <a:schemeClr val="accent2">
                    <a:lumMod val="75000"/>
                  </a:schemeClr>
                </a:solidFill>
              </a:rPr>
              <a:t>와 </a:t>
            </a:r>
            <a:r>
              <a:rPr lang="en-US" altLang="ko-KR" sz="6000" b="1" dirty="0">
                <a:solidFill>
                  <a:schemeClr val="accent2">
                    <a:lumMod val="75000"/>
                  </a:schemeClr>
                </a:solidFill>
              </a:rPr>
              <a:t>OpenCV</a:t>
            </a:r>
            <a:r>
              <a:rPr lang="ko-KR" altLang="en-US" sz="6000" b="1" dirty="0">
                <a:solidFill>
                  <a:schemeClr val="accent2">
                    <a:lumMod val="75000"/>
                  </a:schemeClr>
                </a:solidFill>
              </a:rPr>
              <a:t>를 활용한</a:t>
            </a:r>
            <a:endParaRPr lang="en-US" altLang="ko-KR" sz="6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ko-KR" sz="6000" b="1" dirty="0">
                <a:solidFill>
                  <a:schemeClr val="accent2">
                    <a:lumMod val="75000"/>
                  </a:schemeClr>
                </a:solidFill>
              </a:rPr>
              <a:t>CCTV</a:t>
            </a:r>
            <a:r>
              <a:rPr lang="ko-KR" altLang="en-US" sz="6000" b="1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endParaRPr lang="en-US" altLang="ko-KR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코드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26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3857F0-4BE7-B4E5-ED3B-764B59B10C3F}"/>
              </a:ext>
            </a:extLst>
          </p:cNvPr>
          <p:cNvSpPr txBox="1"/>
          <p:nvPr/>
        </p:nvSpPr>
        <p:spPr>
          <a:xfrm>
            <a:off x="2732571" y="66685"/>
            <a:ext cx="173957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SERVER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79D09C-42A1-3EFC-D026-F4E42B39017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811" y="1194063"/>
            <a:ext cx="6976378" cy="566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07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코드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26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3857F0-4BE7-B4E5-ED3B-764B59B10C3F}"/>
              </a:ext>
            </a:extLst>
          </p:cNvPr>
          <p:cNvSpPr txBox="1"/>
          <p:nvPr/>
        </p:nvSpPr>
        <p:spPr>
          <a:xfrm>
            <a:off x="2732571" y="66685"/>
            <a:ext cx="173957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SERVER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ACE8DF-9A57-A194-A255-570201396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21" y="1211949"/>
            <a:ext cx="8826954" cy="55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88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45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코드 설명 </a:t>
            </a:r>
            <a:r>
              <a:rPr lang="en-US" altLang="ko-KR" sz="3600" b="1" spc="-300" dirty="0">
                <a:solidFill>
                  <a:schemeClr val="bg1"/>
                </a:solidFill>
                <a:latin typeface="+mn-ea"/>
              </a:rPr>
              <a:t>CLIENT</a:t>
            </a:r>
            <a:endParaRPr lang="ko-KR" altLang="en-US" sz="3600" b="1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6A763E-DEF4-A945-9431-A0F2FFEA1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255" y="1295880"/>
            <a:ext cx="5537485" cy="53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09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코드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0F052-D582-85CF-8E86-DE07D8BE7D70}"/>
              </a:ext>
            </a:extLst>
          </p:cNvPr>
          <p:cNvSpPr txBox="1"/>
          <p:nvPr/>
        </p:nvSpPr>
        <p:spPr>
          <a:xfrm>
            <a:off x="2732571" y="66685"/>
            <a:ext cx="386676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OpenCV - SERVER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601C18E-5A60-9232-989A-FBC7AFC2D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05" y="1607534"/>
            <a:ext cx="7493385" cy="41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05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코드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0F052-D582-85CF-8E86-DE07D8BE7D70}"/>
              </a:ext>
            </a:extLst>
          </p:cNvPr>
          <p:cNvSpPr txBox="1"/>
          <p:nvPr/>
        </p:nvSpPr>
        <p:spPr>
          <a:xfrm>
            <a:off x="2732571" y="66685"/>
            <a:ext cx="386676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OpenCV - SERVER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62F2E6-C6A2-C00D-C453-73B87D6AD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05" y="1841684"/>
            <a:ext cx="7493385" cy="41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64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코드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0F052-D582-85CF-8E86-DE07D8BE7D70}"/>
              </a:ext>
            </a:extLst>
          </p:cNvPr>
          <p:cNvSpPr txBox="1"/>
          <p:nvPr/>
        </p:nvSpPr>
        <p:spPr>
          <a:xfrm>
            <a:off x="2732571" y="66685"/>
            <a:ext cx="375776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OpenCV - CLIENT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1AEF04-FD1E-892B-0A6E-327408B5B2C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539" y="1206228"/>
            <a:ext cx="5956918" cy="552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0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3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3965007" y="2844800"/>
            <a:ext cx="82317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spc="-300" dirty="0">
                <a:solidFill>
                  <a:schemeClr val="bg2">
                    <a:lumMod val="10000"/>
                  </a:schemeClr>
                </a:solidFill>
              </a:rPr>
              <a:t>보완할 부분 및 느낀 점</a:t>
            </a:r>
          </a:p>
        </p:txBody>
      </p:sp>
    </p:spTree>
    <p:extLst>
      <p:ext uri="{BB962C8B-B14F-4D97-AF65-F5344CB8AC3E}">
        <p14:creationId xmlns:p14="http://schemas.microsoft.com/office/powerpoint/2010/main" val="2557884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보완할 부분 및 느낀 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E0E105-F8B7-406F-8363-B4E766B7A720}"/>
              </a:ext>
            </a:extLst>
          </p:cNvPr>
          <p:cNvSpPr/>
          <p:nvPr/>
        </p:nvSpPr>
        <p:spPr>
          <a:xfrm>
            <a:off x="1226139" y="161237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D98808-5FAC-4633-AF85-4A0FCA2247A4}"/>
              </a:ext>
            </a:extLst>
          </p:cNvPr>
          <p:cNvSpPr/>
          <p:nvPr/>
        </p:nvSpPr>
        <p:spPr>
          <a:xfrm>
            <a:off x="6119619" y="161237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752485-116A-41AA-9D5D-D573E3CAA5F9}"/>
              </a:ext>
            </a:extLst>
          </p:cNvPr>
          <p:cNvSpPr/>
          <p:nvPr/>
        </p:nvSpPr>
        <p:spPr>
          <a:xfrm>
            <a:off x="1226139" y="3847569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ED43C1-6A88-4357-B6EF-31C052DD2F51}"/>
              </a:ext>
            </a:extLst>
          </p:cNvPr>
          <p:cNvSpPr/>
          <p:nvPr/>
        </p:nvSpPr>
        <p:spPr>
          <a:xfrm>
            <a:off x="6119619" y="3829757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1804386" y="1728213"/>
            <a:ext cx="3745705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클라이언트의 기능 추가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서버에게 명령 메시지 전송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저장된 파일 가져오기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2A73F8-096E-458D-A19E-9CD85CC12B6B}"/>
              </a:ext>
            </a:extLst>
          </p:cNvPr>
          <p:cNvSpPr txBox="1"/>
          <p:nvPr/>
        </p:nvSpPr>
        <p:spPr>
          <a:xfrm>
            <a:off x="6504756" y="1728213"/>
            <a:ext cx="388279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클라이언트 기능 추가에 따른 기술 추가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Send_msg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함수의 추가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Frame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데이터와 파일데이터의 구분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7F855-196B-49D5-811B-F97981B55F5F}"/>
              </a:ext>
            </a:extLst>
          </p:cNvPr>
          <p:cNvSpPr txBox="1"/>
          <p:nvPr/>
        </p:nvSpPr>
        <p:spPr>
          <a:xfrm>
            <a:off x="1527168" y="3963408"/>
            <a:ext cx="3861955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서버의 기능 추가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물체를 인식할 수 있는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OpenCV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기술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클라이언트의 명령 메시지 인식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멀티쓰레드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기능의 강화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91079-B812-4595-81AC-373BD70C82FD}"/>
              </a:ext>
            </a:extLst>
          </p:cNvPr>
          <p:cNvSpPr txBox="1"/>
          <p:nvPr/>
        </p:nvSpPr>
        <p:spPr>
          <a:xfrm>
            <a:off x="6791445" y="3945595"/>
            <a:ext cx="3526991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서버의 기능 추가에 따른 기술 추가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딥러닝 적절한 모델을 활용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-150" dirty="0" err="1">
                <a:solidFill>
                  <a:schemeClr val="bg1"/>
                </a:solidFill>
                <a:latin typeface="+mn-ea"/>
              </a:rPr>
              <a:t>Handling_client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함수의 추가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Mutex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를 활용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2341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보완할 부분 및 느낀 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A7400-E925-F7F5-FF28-5BD781E7524D}"/>
              </a:ext>
            </a:extLst>
          </p:cNvPr>
          <p:cNvSpPr txBox="1"/>
          <p:nvPr/>
        </p:nvSpPr>
        <p:spPr>
          <a:xfrm>
            <a:off x="2804071" y="1930637"/>
            <a:ext cx="6583854" cy="3898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b="1" spc="-150" dirty="0">
                <a:latin typeface="+mn-ea"/>
              </a:rPr>
              <a:t>정해진 시간에 끝낼 수 있는 프로젝트 목표 설정</a:t>
            </a:r>
            <a:endParaRPr lang="en-US" altLang="ko-KR" sz="2400" b="1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400" b="1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b="1" spc="-150" dirty="0">
                <a:latin typeface="+mn-ea"/>
              </a:rPr>
              <a:t>C++</a:t>
            </a:r>
            <a:r>
              <a:rPr lang="ko-KR" altLang="en-US" sz="2400" b="1" spc="-150" dirty="0">
                <a:latin typeface="+mn-ea"/>
              </a:rPr>
              <a:t>의 데이터 전송에 따른 크기 처리</a:t>
            </a:r>
            <a:endParaRPr lang="en-US" altLang="ko-KR" sz="2400" b="1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400" b="1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b="1" spc="-150" dirty="0">
                <a:latin typeface="+mn-ea"/>
              </a:rPr>
              <a:t>OpenCV</a:t>
            </a:r>
            <a:r>
              <a:rPr lang="ko-KR" altLang="en-US" sz="2400" b="1" spc="-150" dirty="0">
                <a:latin typeface="+mn-ea"/>
              </a:rPr>
              <a:t>처리를 위한 하드웨어 성능</a:t>
            </a:r>
            <a:endParaRPr lang="en-US" altLang="ko-KR" sz="2400" b="1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400" b="1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b="1" spc="-150" dirty="0">
                <a:latin typeface="+mn-ea"/>
              </a:rPr>
              <a:t>쓰레드 설정의 중요성</a:t>
            </a:r>
            <a:endParaRPr lang="en-US" altLang="ko-KR" sz="2400" b="1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0828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294A4A-6388-4C27-92CB-25A10A52ED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5803E7-3B03-49DF-B5F9-6049921AABC9}"/>
              </a:ext>
            </a:extLst>
          </p:cNvPr>
          <p:cNvCxnSpPr/>
          <p:nvPr/>
        </p:nvCxnSpPr>
        <p:spPr>
          <a:xfrm>
            <a:off x="883920" y="2448560"/>
            <a:ext cx="1130808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6A35B-CC85-4426-B13F-ED23AB6EC147}"/>
              </a:ext>
            </a:extLst>
          </p:cNvPr>
          <p:cNvSpPr txBox="1"/>
          <p:nvPr/>
        </p:nvSpPr>
        <p:spPr>
          <a:xfrm>
            <a:off x="955040" y="1767840"/>
            <a:ext cx="1820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Contents.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1ED4328-07C5-4785-A581-EABD1EBA0E54}"/>
              </a:ext>
            </a:extLst>
          </p:cNvPr>
          <p:cNvGrpSpPr/>
          <p:nvPr/>
        </p:nvGrpSpPr>
        <p:grpSpPr>
          <a:xfrm>
            <a:off x="856623" y="2936557"/>
            <a:ext cx="2169945" cy="523220"/>
            <a:chOff x="856623" y="2936557"/>
            <a:chExt cx="2169945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1FC572-723F-4B25-9A45-0BC6BED1A0C6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1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4DCA3-A481-4D37-A89E-D0CA184D86B1}"/>
                </a:ext>
              </a:extLst>
            </p:cNvPr>
            <p:cNvSpPr txBox="1"/>
            <p:nvPr/>
          </p:nvSpPr>
          <p:spPr>
            <a:xfrm>
              <a:off x="1498586" y="2936557"/>
              <a:ext cx="1527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동작 설명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A050DD-EA3D-4E3C-818A-9905FF604D11}"/>
              </a:ext>
            </a:extLst>
          </p:cNvPr>
          <p:cNvGrpSpPr/>
          <p:nvPr/>
        </p:nvGrpSpPr>
        <p:grpSpPr>
          <a:xfrm>
            <a:off x="856623" y="3887428"/>
            <a:ext cx="2169945" cy="523220"/>
            <a:chOff x="856623" y="2936557"/>
            <a:chExt cx="2169945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F97653-83A5-402B-9F2B-3B83FC7CDFF8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19AF51-6E76-4F66-A2B5-9DADF5CCD1DE}"/>
                </a:ext>
              </a:extLst>
            </p:cNvPr>
            <p:cNvSpPr txBox="1"/>
            <p:nvPr/>
          </p:nvSpPr>
          <p:spPr>
            <a:xfrm>
              <a:off x="1498586" y="2936557"/>
              <a:ext cx="1527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코드 설명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F24966-B1AB-4691-B041-A9786E6A72D8}"/>
              </a:ext>
            </a:extLst>
          </p:cNvPr>
          <p:cNvGrpSpPr/>
          <p:nvPr/>
        </p:nvGrpSpPr>
        <p:grpSpPr>
          <a:xfrm>
            <a:off x="856623" y="4838299"/>
            <a:ext cx="3955691" cy="523220"/>
            <a:chOff x="856623" y="2936557"/>
            <a:chExt cx="3955691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4DC56-20F5-4AFB-A210-14B67853BA83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3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1666E2-257E-4050-BFB2-29EA59E47798}"/>
                </a:ext>
              </a:extLst>
            </p:cNvPr>
            <p:cNvSpPr txBox="1"/>
            <p:nvPr/>
          </p:nvSpPr>
          <p:spPr>
            <a:xfrm>
              <a:off x="1498586" y="2936557"/>
              <a:ext cx="33137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보완할 부분 및 느낀 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507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504619" y="2793317"/>
            <a:ext cx="39388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chemeClr val="bg2">
                    <a:lumMod val="10000"/>
                  </a:schemeClr>
                </a:solidFill>
              </a:rPr>
              <a:t>동작 설명</a:t>
            </a:r>
            <a:endParaRPr lang="en-US" altLang="ko-KR" sz="7200" spc="-3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ko-KR" altLang="en-US" sz="3600" spc="-3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05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동작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80134" y="140555"/>
            <a:ext cx="726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5D945-426B-414C-A927-DFA5612F43F9}"/>
              </a:ext>
            </a:extLst>
          </p:cNvPr>
          <p:cNvSpPr txBox="1"/>
          <p:nvPr/>
        </p:nvSpPr>
        <p:spPr>
          <a:xfrm>
            <a:off x="1624422" y="3501162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945222" y="3541252"/>
            <a:ext cx="1630575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CLIENT</a:t>
            </a:r>
            <a:endParaRPr lang="ko-KR" altLang="en-US" sz="3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945222" y="4860753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OpenCV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D6B8E-92D1-F6D3-F3AE-2B3D4C33D63F}"/>
              </a:ext>
            </a:extLst>
          </p:cNvPr>
          <p:cNvSpPr txBox="1"/>
          <p:nvPr/>
        </p:nvSpPr>
        <p:spPr>
          <a:xfrm>
            <a:off x="3060638" y="2234382"/>
            <a:ext cx="173957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SERVER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동작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26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96069C-86A3-5FE6-B10E-2EA89AF08D21}"/>
              </a:ext>
            </a:extLst>
          </p:cNvPr>
          <p:cNvSpPr/>
          <p:nvPr/>
        </p:nvSpPr>
        <p:spPr>
          <a:xfrm>
            <a:off x="1278428" y="1552357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C29CA9-36AC-266D-6879-1292282ED287}"/>
              </a:ext>
            </a:extLst>
          </p:cNvPr>
          <p:cNvSpPr/>
          <p:nvPr/>
        </p:nvSpPr>
        <p:spPr>
          <a:xfrm>
            <a:off x="2688128" y="1552357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A933F7-FAB4-D69F-9C8F-6F8791E8C9A3}"/>
              </a:ext>
            </a:extLst>
          </p:cNvPr>
          <p:cNvSpPr txBox="1"/>
          <p:nvPr/>
        </p:nvSpPr>
        <p:spPr>
          <a:xfrm>
            <a:off x="1613788" y="1739234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3857F0-4BE7-B4E5-ED3B-764B59B10C3F}"/>
              </a:ext>
            </a:extLst>
          </p:cNvPr>
          <p:cNvSpPr txBox="1"/>
          <p:nvPr/>
        </p:nvSpPr>
        <p:spPr>
          <a:xfrm>
            <a:off x="3060638" y="1738793"/>
            <a:ext cx="173957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SERVER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20DEAF3-7718-A593-BF0A-61E3DBCF86D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28" y="3661794"/>
            <a:ext cx="11094947" cy="1009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A64D2-D7EC-137C-BFF7-2D762A59096E}"/>
              </a:ext>
            </a:extLst>
          </p:cNvPr>
          <p:cNvSpPr txBox="1"/>
          <p:nvPr/>
        </p:nvSpPr>
        <p:spPr>
          <a:xfrm>
            <a:off x="1278427" y="5305643"/>
            <a:ext cx="7518331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3600" b="1" spc="-150" dirty="0">
                <a:solidFill>
                  <a:schemeClr val="tx1"/>
                </a:solidFill>
                <a:latin typeface="+mj-ea"/>
                <a:ea typeface="+mj-ea"/>
              </a:rPr>
              <a:t>서버에서 녹화되는 </a:t>
            </a:r>
            <a:r>
              <a:rPr lang="en-US" altLang="ko-KR" sz="3600" b="1" spc="-150" dirty="0" err="1">
                <a:solidFill>
                  <a:schemeClr val="tx1"/>
                </a:solidFill>
                <a:latin typeface="+mj-ea"/>
                <a:ea typeface="+mj-ea"/>
              </a:rPr>
              <a:t>Cctv</a:t>
            </a:r>
            <a:r>
              <a:rPr lang="en-US" altLang="ko-KR" sz="3600" b="1" spc="-15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3600" b="1" spc="-150" dirty="0">
                <a:solidFill>
                  <a:schemeClr val="tx1"/>
                </a:solidFill>
                <a:latin typeface="+mj-ea"/>
                <a:ea typeface="+mj-ea"/>
              </a:rPr>
              <a:t>파일 저장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12117A-D124-46E7-8498-78AA67F2ACCC}"/>
              </a:ext>
            </a:extLst>
          </p:cNvPr>
          <p:cNvSpPr txBox="1"/>
          <p:nvPr/>
        </p:nvSpPr>
        <p:spPr>
          <a:xfrm>
            <a:off x="1278427" y="5964335"/>
            <a:ext cx="1012263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3600" b="1" spc="-150" dirty="0">
                <a:solidFill>
                  <a:schemeClr val="tx1"/>
                </a:solidFill>
                <a:latin typeface="+mj-ea"/>
                <a:ea typeface="+mj-ea"/>
              </a:rPr>
              <a:t>클라이언트가 보내는 특정 로그와 프레임 저장</a:t>
            </a:r>
          </a:p>
        </p:txBody>
      </p:sp>
    </p:spTree>
    <p:extLst>
      <p:ext uri="{BB962C8B-B14F-4D97-AF65-F5344CB8AC3E}">
        <p14:creationId xmlns:p14="http://schemas.microsoft.com/office/powerpoint/2010/main" val="411227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동작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D2C4FA-A442-8233-7F23-655F596A906B}"/>
              </a:ext>
            </a:extLst>
          </p:cNvPr>
          <p:cNvSpPr/>
          <p:nvPr/>
        </p:nvSpPr>
        <p:spPr>
          <a:xfrm>
            <a:off x="1278428" y="151073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971D84-9D13-75CC-5C06-D2655DFFD036}"/>
              </a:ext>
            </a:extLst>
          </p:cNvPr>
          <p:cNvSpPr/>
          <p:nvPr/>
        </p:nvSpPr>
        <p:spPr>
          <a:xfrm>
            <a:off x="2688128" y="151073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B3188-181E-51F1-3C41-517A2FB5E50B}"/>
              </a:ext>
            </a:extLst>
          </p:cNvPr>
          <p:cNvSpPr txBox="1"/>
          <p:nvPr/>
        </p:nvSpPr>
        <p:spPr>
          <a:xfrm>
            <a:off x="1624422" y="1644447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12EF50-326E-052F-913D-BAA070E965C7}"/>
              </a:ext>
            </a:extLst>
          </p:cNvPr>
          <p:cNvSpPr txBox="1"/>
          <p:nvPr/>
        </p:nvSpPr>
        <p:spPr>
          <a:xfrm>
            <a:off x="2945222" y="1684537"/>
            <a:ext cx="1630575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CLIENT</a:t>
            </a:r>
            <a:endParaRPr lang="ko-KR" altLang="en-US" sz="3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DAC029A-1FB8-3C53-706C-C509988AAB4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01" y="3492462"/>
            <a:ext cx="11000721" cy="1172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18AAD1-B189-B4AC-0B9D-9642C8AADBF8}"/>
              </a:ext>
            </a:extLst>
          </p:cNvPr>
          <p:cNvSpPr txBox="1"/>
          <p:nvPr/>
        </p:nvSpPr>
        <p:spPr>
          <a:xfrm>
            <a:off x="790601" y="5305643"/>
            <a:ext cx="11000721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3600" b="1" spc="-150" dirty="0">
                <a:solidFill>
                  <a:schemeClr val="tx1"/>
                </a:solidFill>
                <a:latin typeface="+mj-ea"/>
                <a:ea typeface="+mj-ea"/>
              </a:rPr>
              <a:t>클라이언트는 서버로 프레임 전송</a:t>
            </a:r>
          </a:p>
        </p:txBody>
      </p:sp>
    </p:spTree>
    <p:extLst>
      <p:ext uri="{BB962C8B-B14F-4D97-AF65-F5344CB8AC3E}">
        <p14:creationId xmlns:p14="http://schemas.microsoft.com/office/powerpoint/2010/main" val="1773164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동작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D11349-5DF5-7EF5-F827-5CE5F69C62C5}"/>
              </a:ext>
            </a:extLst>
          </p:cNvPr>
          <p:cNvSpPr/>
          <p:nvPr/>
        </p:nvSpPr>
        <p:spPr>
          <a:xfrm>
            <a:off x="1278428" y="1531910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1FD409-D1C0-7BC2-A9DD-0B87703FE8EA}"/>
              </a:ext>
            </a:extLst>
          </p:cNvPr>
          <p:cNvSpPr/>
          <p:nvPr/>
        </p:nvSpPr>
        <p:spPr>
          <a:xfrm>
            <a:off x="2688128" y="1531910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8FEF4-0238-535F-FBEC-76534101A469}"/>
              </a:ext>
            </a:extLst>
          </p:cNvPr>
          <p:cNvSpPr txBox="1"/>
          <p:nvPr/>
        </p:nvSpPr>
        <p:spPr>
          <a:xfrm>
            <a:off x="1624422" y="1665625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E312D1-5651-4298-C138-4FBBAC26E2AF}"/>
              </a:ext>
            </a:extLst>
          </p:cNvPr>
          <p:cNvSpPr txBox="1"/>
          <p:nvPr/>
        </p:nvSpPr>
        <p:spPr>
          <a:xfrm>
            <a:off x="2945222" y="1705715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OpenCV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82ED37AA-6A12-1461-4E27-FD89887E22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92" y="2965723"/>
            <a:ext cx="4667882" cy="374485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1AA984-FEC3-8436-5039-A38C6288F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04" y="2611610"/>
            <a:ext cx="11218767" cy="392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1C3600-DC62-8CEB-8E44-073A1178C728}"/>
              </a:ext>
            </a:extLst>
          </p:cNvPr>
          <p:cNvSpPr txBox="1"/>
          <p:nvPr/>
        </p:nvSpPr>
        <p:spPr>
          <a:xfrm>
            <a:off x="6311555" y="3960987"/>
            <a:ext cx="4618873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3600" b="1" spc="-150" dirty="0">
                <a:solidFill>
                  <a:schemeClr val="tx1"/>
                </a:solidFill>
                <a:latin typeface="+mj-ea"/>
                <a:ea typeface="+mj-ea"/>
              </a:rPr>
              <a:t>특정 동작 감시 될 시 프레임과 로그 서버로 전송</a:t>
            </a:r>
          </a:p>
        </p:txBody>
      </p:sp>
    </p:spTree>
    <p:extLst>
      <p:ext uri="{BB962C8B-B14F-4D97-AF65-F5344CB8AC3E}">
        <p14:creationId xmlns:p14="http://schemas.microsoft.com/office/powerpoint/2010/main" val="903913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2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126550" y="2828835"/>
            <a:ext cx="3938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chemeClr val="bg2">
                    <a:lumMod val="10000"/>
                  </a:schemeClr>
                </a:solidFill>
              </a:rPr>
              <a:t>코드 설명</a:t>
            </a:r>
          </a:p>
        </p:txBody>
      </p:sp>
    </p:spTree>
    <p:extLst>
      <p:ext uri="{BB962C8B-B14F-4D97-AF65-F5344CB8AC3E}">
        <p14:creationId xmlns:p14="http://schemas.microsoft.com/office/powerpoint/2010/main" val="4083838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코드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80134" y="140555"/>
            <a:ext cx="726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5D945-426B-414C-A927-DFA5612F43F9}"/>
              </a:ext>
            </a:extLst>
          </p:cNvPr>
          <p:cNvSpPr txBox="1"/>
          <p:nvPr/>
        </p:nvSpPr>
        <p:spPr>
          <a:xfrm>
            <a:off x="1624422" y="3501162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945222" y="3541252"/>
            <a:ext cx="1630575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CLIENT</a:t>
            </a:r>
            <a:endParaRPr lang="ko-KR" altLang="en-US" sz="3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945222" y="4860753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OpenCV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D6B8E-92D1-F6D3-F3AE-2B3D4C33D63F}"/>
              </a:ext>
            </a:extLst>
          </p:cNvPr>
          <p:cNvSpPr txBox="1"/>
          <p:nvPr/>
        </p:nvSpPr>
        <p:spPr>
          <a:xfrm>
            <a:off x="3060638" y="2234382"/>
            <a:ext cx="173957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SERVER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3638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240</Words>
  <Application>Microsoft Office PowerPoint</Application>
  <PresentationFormat>와이드스크린</PresentationFormat>
  <Paragraphs>96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yaan</cp:lastModifiedBy>
  <cp:revision>13</cp:revision>
  <dcterms:created xsi:type="dcterms:W3CDTF">2020-10-04T10:36:58Z</dcterms:created>
  <dcterms:modified xsi:type="dcterms:W3CDTF">2024-06-06T03:28:45Z</dcterms:modified>
</cp:coreProperties>
</file>