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7" r:id="rId1"/>
  </p:sldMasterIdLst>
  <p:sldIdLst>
    <p:sldId id="256" r:id="rId2"/>
    <p:sldId id="257" r:id="rId3"/>
    <p:sldId id="266" r:id="rId4"/>
    <p:sldId id="258" r:id="rId5"/>
    <p:sldId id="259" r:id="rId6"/>
    <p:sldId id="267" r:id="rId7"/>
    <p:sldId id="260" r:id="rId8"/>
    <p:sldId id="270" r:id="rId9"/>
    <p:sldId id="262" r:id="rId10"/>
    <p:sldId id="268" r:id="rId11"/>
    <p:sldId id="261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A68"/>
    <a:srgbClr val="FF327E"/>
    <a:srgbClr val="F8A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07" d="100"/>
          <a:sy n="107" d="100"/>
        </p:scale>
        <p:origin x="26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CD19FB2-3AAB-4D03-B13A-2960828C78E3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445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5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F39F4F5-F4D2-4D2A-AB60-88D37ADCB869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66755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488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600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7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4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7D1BD23-6E54-4D9D-AD88-A2813C73CC25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92651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471A834-4F3C-4AF9-9C74-05EC35A0F292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1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462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13000"/>
          </a:blip>
          <a:stretch>
            <a:fillRect/>
          </a:stretch>
        </p:blipFill>
        <p:spPr>
          <a:xfrm>
            <a:off x="6760395" y="781909"/>
            <a:ext cx="4532993" cy="2561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4403" y="2522212"/>
            <a:ext cx="9667982" cy="1641490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Variational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Conversation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model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8395" y="4876417"/>
            <a:ext cx="9144000" cy="754025"/>
          </a:xfrm>
        </p:spPr>
        <p:txBody>
          <a:bodyPr/>
          <a:lstStyle/>
          <a:p>
            <a:r>
              <a:rPr lang="en-US" altLang="zh-CN" dirty="0" err="1" smtClean="0"/>
              <a:t>Xupeng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Tong,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Yikang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Li,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Chao-Ming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Yen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3000"/>
          </a:blip>
          <a:stretch>
            <a:fillRect/>
          </a:stretch>
        </p:blipFill>
        <p:spPr>
          <a:xfrm>
            <a:off x="892995" y="1216621"/>
            <a:ext cx="5867400" cy="2618783"/>
          </a:xfrm>
          <a:prstGeom prst="rect">
            <a:avLst/>
          </a:prstGeom>
          <a:scene3d>
            <a:camera prst="orthographicFront">
              <a:rot lat="0" lon="0" rev="12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851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6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9268" y="2923705"/>
            <a:ext cx="3569704" cy="1492132"/>
          </a:xfrm>
        </p:spPr>
        <p:txBody>
          <a:bodyPr/>
          <a:lstStyle/>
          <a:p>
            <a:r>
              <a:rPr lang="en-US" altLang="zh-CN" dirty="0" err="1" smtClean="0"/>
              <a:t>DeMo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8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KL</a:t>
            </a:r>
            <a:r>
              <a:rPr lang="zh-CN" altLang="en-US" dirty="0" smtClean="0"/>
              <a:t> 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so</a:t>
            </a:r>
            <a:r>
              <a:rPr lang="zh-CN" altLang="en-US" dirty="0" smtClean="0"/>
              <a:t> </a:t>
            </a:r>
            <a:r>
              <a:rPr lang="en-US" altLang="zh-CN" dirty="0" smtClean="0"/>
              <a:t>easy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pushed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zero.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Solution?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Annealing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term!</a:t>
            </a:r>
            <a:endParaRPr lang="zh-CN" altLang="en-US" dirty="0"/>
          </a:p>
          <a:p>
            <a:pPr lvl="2"/>
            <a:r>
              <a:rPr lang="en-US" altLang="zh-CN" dirty="0" smtClean="0"/>
              <a:t>Convolutional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phase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8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FUTURE!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1542143" y="581891"/>
            <a:ext cx="9169401" cy="58930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8" y="2821466"/>
            <a:ext cx="3450951" cy="706933"/>
          </a:xfrm>
        </p:spPr>
        <p:txBody>
          <a:bodyPr>
            <a:normAutofit fontScale="90000"/>
          </a:bodyPr>
          <a:lstStyle/>
          <a:p>
            <a:r>
              <a:rPr lang="en-US" altLang="zh-CN" sz="4500" dirty="0" smtClean="0"/>
              <a:t>Thank</a:t>
            </a:r>
            <a:r>
              <a:rPr lang="zh-CN" altLang="en-US" sz="4500" dirty="0" smtClean="0"/>
              <a:t> </a:t>
            </a:r>
            <a:r>
              <a:rPr lang="en-US" altLang="zh-CN" sz="4500" dirty="0" smtClean="0"/>
              <a:t>you!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4313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431" y="2107871"/>
            <a:ext cx="5410379" cy="3342903"/>
          </a:xfrm>
        </p:spPr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 smtClean="0"/>
          </a:p>
          <a:p>
            <a:r>
              <a:rPr lang="en-US" altLang="zh-CN" dirty="0" smtClean="0"/>
              <a:t>METHOD</a:t>
            </a:r>
            <a:endParaRPr lang="zh-CN" altLang="en-US" dirty="0" smtClean="0"/>
          </a:p>
          <a:p>
            <a:r>
              <a:rPr lang="en-US" altLang="zh-CN" dirty="0" smtClean="0"/>
              <a:t>RESULT</a:t>
            </a:r>
            <a:endParaRPr lang="zh-CN" altLang="en-US" dirty="0" smtClean="0"/>
          </a:p>
          <a:p>
            <a:r>
              <a:rPr lang="en-US" altLang="zh-CN" dirty="0" smtClean="0"/>
              <a:t>DEMO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endParaRPr lang="zh-CN" altLang="en-US" dirty="0" smtClean="0"/>
          </a:p>
          <a:p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endParaRPr lang="zh-CN" altLang="en-US" dirty="0" smtClean="0"/>
          </a:p>
          <a:p>
            <a:r>
              <a:rPr lang="en-US" altLang="zh-CN" dirty="0" smtClean="0"/>
              <a:t>SOLUTIONS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4329" y="2876199"/>
            <a:ext cx="3991798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100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BACKGROUND</a:t>
            </a:r>
            <a:endParaRPr lang="en-US" sz="5100" cap="all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0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818" y="496685"/>
            <a:ext cx="10178322" cy="692035"/>
          </a:xfrm>
        </p:spPr>
        <p:txBody>
          <a:bodyPr>
            <a:normAutofit/>
          </a:bodyPr>
          <a:lstStyle/>
          <a:p>
            <a:r>
              <a:rPr lang="en-US" altLang="zh-CN" sz="4200" dirty="0" smtClean="0">
                <a:solidFill>
                  <a:srgbClr val="FF3A68"/>
                </a:solidFill>
              </a:rPr>
              <a:t>N</a:t>
            </a:r>
            <a:r>
              <a:rPr lang="en-US" altLang="zh-CN" sz="4200" dirty="0" smtClean="0"/>
              <a:t>eural</a:t>
            </a:r>
            <a:r>
              <a:rPr lang="zh-CN" altLang="en-US" sz="4200" dirty="0" smtClean="0"/>
              <a:t> </a:t>
            </a:r>
            <a:r>
              <a:rPr lang="en-US" altLang="zh-CN" sz="4200" dirty="0">
                <a:solidFill>
                  <a:srgbClr val="FF3A68"/>
                </a:solidFill>
              </a:rPr>
              <a:t>C</a:t>
            </a:r>
            <a:r>
              <a:rPr lang="en-US" altLang="zh-CN" sz="4200" dirty="0" smtClean="0"/>
              <a:t>onversational</a:t>
            </a:r>
            <a:r>
              <a:rPr lang="zh-CN" altLang="en-US" sz="4200" dirty="0" smtClean="0"/>
              <a:t> </a:t>
            </a:r>
            <a:r>
              <a:rPr lang="en-US" altLang="zh-CN" sz="4200" dirty="0" smtClean="0">
                <a:solidFill>
                  <a:srgbClr val="FF3A68"/>
                </a:solidFill>
              </a:rPr>
              <a:t>M</a:t>
            </a:r>
            <a:r>
              <a:rPr lang="en-US" altLang="zh-CN" sz="4200" dirty="0" smtClean="0"/>
              <a:t>odel</a:t>
            </a:r>
            <a:endParaRPr lang="en-US" sz="4200" dirty="0"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698" y="1874517"/>
            <a:ext cx="3743232" cy="502923"/>
          </a:xfrm>
        </p:spPr>
        <p:txBody>
          <a:bodyPr/>
          <a:lstStyle/>
          <a:p>
            <a:r>
              <a:rPr lang="en-US" altLang="zh-CN" dirty="0" smtClean="0"/>
              <a:t>Sequence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Sequence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zh-CN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148" y="2019337"/>
            <a:ext cx="5378832" cy="36956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66497" y="1871355"/>
            <a:ext cx="12396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latin typeface="Gill Sans MT Ext Condensed Bold" charset="0"/>
                <a:ea typeface="Gill Sans MT Ext Condensed Bold" charset="0"/>
                <a:cs typeface="Gill Sans MT Ext Condensed Bold" charset="0"/>
              </a:rPr>
              <a:t>Chatbot:</a:t>
            </a:r>
            <a:r>
              <a:rPr lang="zh-CN" altLang="en-US" sz="4000" dirty="0" smtClean="0">
                <a:latin typeface="Gill Sans MT Ext Condensed Bold" charset="0"/>
                <a:ea typeface="Gill Sans MT Ext Condensed Bold" charset="0"/>
                <a:cs typeface="Gill Sans MT Ext Condensed Bold" charset="0"/>
              </a:rPr>
              <a:t> </a:t>
            </a:r>
            <a:endParaRPr lang="en-US" sz="4000" dirty="0">
              <a:latin typeface="Gill Sans MT Ext Condensed Bold" charset="0"/>
              <a:ea typeface="Gill Sans MT Ext Condensed Bold" charset="0"/>
              <a:cs typeface="Gill Sans MT Ext Condensed Bol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8332" y="3260813"/>
            <a:ext cx="42647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STHupo" charset="0"/>
                <a:ea typeface="STHupo" charset="0"/>
                <a:cs typeface="STHupo" charset="0"/>
              </a:rPr>
              <a:t>Auto-encoder</a:t>
            </a:r>
            <a:r>
              <a:rPr lang="zh-CN" altLang="en-US" sz="2800" dirty="0" smtClean="0">
                <a:latin typeface="STHupo" charset="0"/>
                <a:ea typeface="STHupo" charset="0"/>
                <a:cs typeface="STHupo" charset="0"/>
              </a:rPr>
              <a:t> </a:t>
            </a:r>
          </a:p>
          <a:p>
            <a:pPr algn="ctr"/>
            <a:r>
              <a:rPr lang="en-US" altLang="zh-CN" sz="2800" dirty="0">
                <a:latin typeface="STHupo" charset="0"/>
                <a:ea typeface="STHupo" charset="0"/>
                <a:cs typeface="STHupo" charset="0"/>
              </a:rPr>
              <a:t>+</a:t>
            </a:r>
            <a:r>
              <a:rPr lang="zh-CN" altLang="en-US" sz="2800" dirty="0">
                <a:latin typeface="STHupo" charset="0"/>
                <a:ea typeface="STHupo" charset="0"/>
                <a:cs typeface="STHupo" charset="0"/>
              </a:rPr>
              <a:t> </a:t>
            </a:r>
          </a:p>
          <a:p>
            <a:pPr algn="ctr"/>
            <a:r>
              <a:rPr lang="en-US" altLang="zh-CN" sz="2800" dirty="0">
                <a:latin typeface="STHupo" charset="0"/>
                <a:ea typeface="STHupo" charset="0"/>
                <a:cs typeface="STHupo" charset="0"/>
              </a:rPr>
              <a:t>Recurrent</a:t>
            </a:r>
            <a:r>
              <a:rPr lang="zh-CN" altLang="en-US" sz="2800" dirty="0">
                <a:latin typeface="STHupo" charset="0"/>
                <a:ea typeface="STHupo" charset="0"/>
                <a:cs typeface="STHupo" charset="0"/>
              </a:rPr>
              <a:t> </a:t>
            </a:r>
            <a:r>
              <a:rPr lang="en-US" altLang="zh-CN" sz="2800" dirty="0">
                <a:latin typeface="STHupo" charset="0"/>
                <a:ea typeface="STHupo" charset="0"/>
                <a:cs typeface="STHupo" charset="0"/>
              </a:rPr>
              <a:t>Neural</a:t>
            </a:r>
            <a:r>
              <a:rPr lang="zh-CN" altLang="en-US" sz="2800" dirty="0">
                <a:latin typeface="STHupo" charset="0"/>
                <a:ea typeface="STHupo" charset="0"/>
                <a:cs typeface="STHupo" charset="0"/>
              </a:rPr>
              <a:t> </a:t>
            </a:r>
            <a:r>
              <a:rPr lang="en-US" altLang="zh-CN" sz="2800" dirty="0">
                <a:latin typeface="STHupo" charset="0"/>
                <a:ea typeface="STHupo" charset="0"/>
                <a:cs typeface="STHupo" charset="0"/>
              </a:rPr>
              <a:t>Network</a:t>
            </a:r>
            <a:endParaRPr lang="en-US" sz="2800" dirty="0">
              <a:latin typeface="STHupo" charset="0"/>
              <a:ea typeface="STHupo" charset="0"/>
              <a:cs typeface="STHup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3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58" y="1634490"/>
            <a:ext cx="8809491" cy="393192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28818" y="496685"/>
            <a:ext cx="10178322" cy="692035"/>
          </a:xfrm>
        </p:spPr>
        <p:txBody>
          <a:bodyPr>
            <a:normAutofit/>
          </a:bodyPr>
          <a:lstStyle/>
          <a:p>
            <a:r>
              <a:rPr lang="en-US" altLang="zh-CN" sz="4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4200" dirty="0" smtClean="0">
                <a:solidFill>
                  <a:schemeClr val="tx1"/>
                </a:solidFill>
              </a:rPr>
              <a:t>ariational</a:t>
            </a:r>
            <a:r>
              <a:rPr lang="zh-CN" altLang="en-US" sz="4200" dirty="0" smtClean="0">
                <a:solidFill>
                  <a:schemeClr val="tx1"/>
                </a:solidFill>
              </a:rPr>
              <a:t> </a:t>
            </a:r>
            <a:r>
              <a:rPr lang="en-US" altLang="zh-CN" sz="4200" dirty="0" smtClean="0">
                <a:solidFill>
                  <a:schemeClr val="tx1"/>
                </a:solidFill>
              </a:rPr>
              <a:t>Recurrent</a:t>
            </a:r>
            <a:r>
              <a:rPr lang="zh-CN" altLang="en-US" sz="4200" dirty="0" smtClean="0">
                <a:solidFill>
                  <a:schemeClr val="tx1"/>
                </a:solidFill>
              </a:rPr>
              <a:t> </a:t>
            </a:r>
            <a:r>
              <a:rPr lang="en-US" altLang="zh-CN" sz="4200" dirty="0" err="1" smtClean="0">
                <a:solidFill>
                  <a:schemeClr val="tx1"/>
                </a:solidFill>
              </a:rPr>
              <a:t>Autoencoder</a:t>
            </a:r>
            <a:endParaRPr lang="en-US" sz="4200" dirty="0">
              <a:solidFill>
                <a:schemeClr val="tx1"/>
              </a:solidFill>
              <a:latin typeface="Damascus" charset="-78"/>
              <a:ea typeface="Damascus" charset="-78"/>
              <a:cs typeface="Damascus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362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600" y="2816823"/>
            <a:ext cx="2455609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100" cap="all" spc="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METHOD</a:t>
            </a:r>
            <a:endParaRPr lang="en-US" sz="5100" cap="all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8407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69175"/>
          </a:xfrm>
        </p:spPr>
        <p:txBody>
          <a:bodyPr>
            <a:normAutofit/>
          </a:bodyPr>
          <a:lstStyle/>
          <a:p>
            <a:r>
              <a:rPr lang="en-US" altLang="zh-CN" sz="4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4200" dirty="0" smtClean="0">
                <a:solidFill>
                  <a:schemeClr val="tx1"/>
                </a:solidFill>
              </a:rPr>
              <a:t>ariational</a:t>
            </a:r>
            <a:r>
              <a:rPr lang="zh-CN" altLang="en-US" sz="4200" dirty="0" smtClean="0">
                <a:solidFill>
                  <a:schemeClr val="tx1"/>
                </a:solidFill>
              </a:rPr>
              <a:t> </a:t>
            </a:r>
            <a:r>
              <a:rPr lang="en-US" altLang="zh-CN" sz="4200" dirty="0" smtClean="0">
                <a:solidFill>
                  <a:srgbClr val="92D050"/>
                </a:solidFill>
              </a:rPr>
              <a:t>N</a:t>
            </a:r>
            <a:r>
              <a:rPr lang="en-US" altLang="zh-CN" sz="4200" dirty="0" smtClean="0">
                <a:solidFill>
                  <a:schemeClr val="tx1"/>
                </a:solidFill>
              </a:rPr>
              <a:t>ested</a:t>
            </a:r>
            <a:r>
              <a:rPr lang="zh-CN" altLang="en-US" sz="4200" dirty="0" smtClean="0">
                <a:solidFill>
                  <a:srgbClr val="7030A0"/>
                </a:solidFill>
              </a:rPr>
              <a:t> </a:t>
            </a:r>
            <a:r>
              <a:rPr lang="en-US" altLang="zh-CN" sz="4200" dirty="0" smtClean="0"/>
              <a:t>Recurrent</a:t>
            </a:r>
            <a:r>
              <a:rPr lang="zh-CN" altLang="en-US" sz="4200" dirty="0" smtClean="0"/>
              <a:t> </a:t>
            </a:r>
            <a:r>
              <a:rPr lang="en-US" altLang="zh-CN" sz="4200" dirty="0" smtClean="0"/>
              <a:t>Model</a:t>
            </a:r>
            <a:endParaRPr lang="en-US" sz="4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773" y="1051560"/>
            <a:ext cx="9186116" cy="545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9247" y="2899953"/>
            <a:ext cx="5184748" cy="1492132"/>
          </a:xfrm>
        </p:spPr>
        <p:txBody>
          <a:bodyPr/>
          <a:lstStyle/>
          <a:p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6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869</TotalTime>
  <Words>86</Words>
  <Application>Microsoft Macintosh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Damascus</vt:lpstr>
      <vt:lpstr>Gill Sans MT</vt:lpstr>
      <vt:lpstr>Gill Sans MT Ext Condensed Bold</vt:lpstr>
      <vt:lpstr>Impact</vt:lpstr>
      <vt:lpstr>STHupo</vt:lpstr>
      <vt:lpstr>Arial</vt:lpstr>
      <vt:lpstr>Badge</vt:lpstr>
      <vt:lpstr>Variational Conversation model</vt:lpstr>
      <vt:lpstr>introduction</vt:lpstr>
      <vt:lpstr>PowerPoint Presentation</vt:lpstr>
      <vt:lpstr>Neural Conversational Model</vt:lpstr>
      <vt:lpstr>Variational Recurrent Autoencoder</vt:lpstr>
      <vt:lpstr>PowerPoint Presentation</vt:lpstr>
      <vt:lpstr>Variational Nested Recurrent Model</vt:lpstr>
      <vt:lpstr>PowerPoint Presentation</vt:lpstr>
      <vt:lpstr>Result ANALYSIS</vt:lpstr>
      <vt:lpstr>PowerPoint Presentation</vt:lpstr>
      <vt:lpstr>DeMo time!</vt:lpstr>
      <vt:lpstr>existing PROBLEM</vt:lpstr>
      <vt:lpstr>SOLUTION FOR THE FUTURE!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Nested  Recurrent Neural Network</dc:title>
  <dc:creator>xtong</dc:creator>
  <cp:lastModifiedBy>xtong</cp:lastModifiedBy>
  <cp:revision>74</cp:revision>
  <dcterms:created xsi:type="dcterms:W3CDTF">2017-04-30T15:39:14Z</dcterms:created>
  <dcterms:modified xsi:type="dcterms:W3CDTF">2017-05-01T06:08:55Z</dcterms:modified>
</cp:coreProperties>
</file>