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2" d="100"/>
          <a:sy n="112" d="100"/>
        </p:scale>
        <p:origin x="11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5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4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8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0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1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413" y="2522212"/>
            <a:ext cx="9667982" cy="1641490"/>
          </a:xfrm>
        </p:spPr>
        <p:txBody>
          <a:bodyPr>
            <a:normAutofit/>
          </a:bodyPr>
          <a:lstStyle/>
          <a:p>
            <a:r>
              <a:rPr lang="en-US" altLang="zh-CN" sz="5400" dirty="0" err="1" smtClean="0"/>
              <a:t>Variational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Nested</a:t>
            </a:r>
            <a:r>
              <a:rPr lang="zh-CN" altLang="en-US" sz="5400" dirty="0" smtClean="0"/>
              <a:t> </a:t>
            </a:r>
            <a:br>
              <a:rPr lang="zh-CN" altLang="en-US" sz="5400" dirty="0" smtClean="0"/>
            </a:br>
            <a:r>
              <a:rPr lang="en-US" altLang="zh-CN" sz="5400" dirty="0" smtClean="0"/>
              <a:t>Recurrent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Neural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Network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8395" y="4464937"/>
            <a:ext cx="9144000" cy="754025"/>
          </a:xfrm>
        </p:spPr>
        <p:txBody>
          <a:bodyPr/>
          <a:lstStyle/>
          <a:p>
            <a:r>
              <a:rPr lang="en-US" altLang="zh-CN" dirty="0" err="1" smtClean="0"/>
              <a:t>Xupeng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Tong,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Yikang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Chao-Ming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Yen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3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58" y="1108710"/>
            <a:ext cx="8809491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15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Theme</vt:lpstr>
      <vt:lpstr>Variational Nested  Recurrent Neural Network</vt:lpstr>
      <vt:lpstr>PowerPoint Presentation</vt:lpstr>
      <vt:lpstr>Chatbot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Nested  Recurrent Neural Network</dc:title>
  <dc:creator>xtong</dc:creator>
  <cp:lastModifiedBy>xtong</cp:lastModifiedBy>
  <cp:revision>10</cp:revision>
  <dcterms:created xsi:type="dcterms:W3CDTF">2017-04-30T15:39:14Z</dcterms:created>
  <dcterms:modified xsi:type="dcterms:W3CDTF">2017-04-30T23:45:24Z</dcterms:modified>
</cp:coreProperties>
</file>