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439" r:id="rId3"/>
    <p:sldId id="440" r:id="rId4"/>
    <p:sldId id="441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99176" y="1114282"/>
            <a:ext cx="6685151" cy="470898"/>
          </a:xfrm>
        </p:spPr>
        <p:txBody>
          <a:bodyPr/>
          <a:lstStyle/>
          <a:p>
            <a:r>
              <a:rPr lang="en-US" sz="3600" dirty="0">
                <a:solidFill>
                  <a:srgbClr val="000090"/>
                </a:solidFill>
              </a:rPr>
              <a:t>XML Basics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540A8B-41A0-6841-A2DC-0A7EBECA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441" y="1585180"/>
            <a:ext cx="6685151" cy="2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defRPr sz="32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90"/>
                </a:solidFill>
              </a:rPr>
              <a:t>A Linguistics Crash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XML and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RAVEN uses XML for its input syntax</a:t>
            </a:r>
          </a:p>
          <a:p>
            <a:endParaRPr lang="en-US" dirty="0"/>
          </a:p>
          <a:p>
            <a:r>
              <a:rPr lang="en-US" dirty="0"/>
              <a:t>Step 1: Get a good XML editor!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Emacs</a:t>
            </a:r>
            <a:endParaRPr lang="en-US" dirty="0"/>
          </a:p>
          <a:p>
            <a:pPr lvl="1"/>
            <a:r>
              <a:rPr lang="en-US" dirty="0" err="1"/>
              <a:t>VisualStudio</a:t>
            </a:r>
            <a:endParaRPr lang="en-US" dirty="0"/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… and others</a:t>
            </a:r>
          </a:p>
          <a:p>
            <a:endParaRPr lang="en-US" dirty="0"/>
          </a:p>
          <a:p>
            <a:r>
              <a:rPr lang="en-US" dirty="0"/>
              <a:t>May require a plugin to work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3BA06-5FD8-144D-A3AC-2C22AF81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97" y="1004888"/>
            <a:ext cx="4866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0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2AD5-9A47-1949-B26F-11EBE01B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1FBB-8269-4548-B6FD-04E741C4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2798021"/>
            <a:ext cx="8231187" cy="1655225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</a:rPr>
              <a:t>root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 &lt;</a:t>
            </a:r>
            <a:r>
              <a:rPr lang="en-US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subnode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attribute1=“1”&gt;</a:t>
            </a:r>
            <a:r>
              <a:rPr lang="en-US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nodetext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&lt;/</a:t>
            </a:r>
            <a:r>
              <a:rPr lang="en-US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subnode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&lt;/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</a:rPr>
              <a:t>root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2B41-26BD-3745-AE42-0745E53E6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37CD9-439F-6940-AC09-70A22ED3FC98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 flipH="1">
            <a:off x="1009404" y="1888175"/>
            <a:ext cx="251288" cy="123503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B8F129-D7A1-2E44-8C7B-F92FB494ED8A}"/>
              </a:ext>
            </a:extLst>
          </p:cNvPr>
          <p:cNvCxnSpPr>
            <a:cxnSpLocks/>
            <a:stCxn id="36" idx="2"/>
          </p:cNvCxnSpPr>
          <p:nvPr/>
        </p:nvCxnSpPr>
        <p:spPr bwMode="auto">
          <a:xfrm flipH="1">
            <a:off x="1579418" y="2499755"/>
            <a:ext cx="584078" cy="96586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9470D-1992-4E43-AF2A-5B8F145AA223}"/>
              </a:ext>
            </a:extLst>
          </p:cNvPr>
          <p:cNvCxnSpPr>
            <a:cxnSpLocks/>
            <a:stCxn id="42" idx="0"/>
          </p:cNvCxnSpPr>
          <p:nvPr/>
        </p:nvCxnSpPr>
        <p:spPr bwMode="auto">
          <a:xfrm flipV="1">
            <a:off x="886609" y="4298871"/>
            <a:ext cx="407803" cy="771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F3F8A2-8FCC-4948-A1B1-CA8310A2F2D5}"/>
              </a:ext>
            </a:extLst>
          </p:cNvPr>
          <p:cNvCxnSpPr>
            <a:cxnSpLocks/>
            <a:stCxn id="37" idx="0"/>
          </p:cNvCxnSpPr>
          <p:nvPr/>
        </p:nvCxnSpPr>
        <p:spPr bwMode="auto">
          <a:xfrm flipH="1" flipV="1">
            <a:off x="3133108" y="3895109"/>
            <a:ext cx="152532" cy="100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1E6DBF-3552-4E4B-8C40-65E03D5B4B20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H="1" flipV="1">
            <a:off x="4128123" y="3895109"/>
            <a:ext cx="2198923" cy="188948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BB10BC-59A2-3649-B1C3-AD66FA1CBAAB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4751422" y="2381695"/>
            <a:ext cx="153088" cy="108392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0BAB7C-4B23-834B-A521-9261C7CC0E96}"/>
              </a:ext>
            </a:extLst>
          </p:cNvPr>
          <p:cNvCxnSpPr>
            <a:cxnSpLocks/>
            <a:stCxn id="40" idx="2"/>
          </p:cNvCxnSpPr>
          <p:nvPr/>
        </p:nvCxnSpPr>
        <p:spPr bwMode="auto">
          <a:xfrm flipH="1">
            <a:off x="6554459" y="2394359"/>
            <a:ext cx="924778" cy="10712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7889D6-821B-934E-ADF0-22DA2A3F916A}"/>
              </a:ext>
            </a:extLst>
          </p:cNvPr>
          <p:cNvSpPr txBox="1"/>
          <p:nvPr/>
        </p:nvSpPr>
        <p:spPr>
          <a:xfrm>
            <a:off x="285008" y="1426510"/>
            <a:ext cx="195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 Tag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FEE68C-3E60-B042-90DB-DE92F27E4ED0}"/>
              </a:ext>
            </a:extLst>
          </p:cNvPr>
          <p:cNvSpPr txBox="1"/>
          <p:nvPr/>
        </p:nvSpPr>
        <p:spPr>
          <a:xfrm>
            <a:off x="1294412" y="2038090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subnode</a:t>
            </a:r>
            <a:r>
              <a:rPr lang="en-US" dirty="0"/>
              <a:t> Tag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DB3F50-7952-C941-BB22-623E5D9C733D}"/>
              </a:ext>
            </a:extLst>
          </p:cNvPr>
          <p:cNvSpPr txBox="1"/>
          <p:nvPr/>
        </p:nvSpPr>
        <p:spPr>
          <a:xfrm>
            <a:off x="2095730" y="4901427"/>
            <a:ext cx="2379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subnode</a:t>
            </a:r>
            <a:r>
              <a:rPr lang="en-US" dirty="0"/>
              <a:t> Attribute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8E0EDA-E4FB-FF46-9FB3-B456EDA61565}"/>
              </a:ext>
            </a:extLst>
          </p:cNvPr>
          <p:cNvSpPr txBox="1"/>
          <p:nvPr/>
        </p:nvSpPr>
        <p:spPr>
          <a:xfrm>
            <a:off x="3839858" y="1920030"/>
            <a:ext cx="182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subnode</a:t>
            </a:r>
            <a:r>
              <a:rPr lang="en-US" dirty="0"/>
              <a:t> Text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524C07-17A4-3F4E-A2BF-FACA6A2CC448}"/>
              </a:ext>
            </a:extLst>
          </p:cNvPr>
          <p:cNvSpPr txBox="1"/>
          <p:nvPr/>
        </p:nvSpPr>
        <p:spPr>
          <a:xfrm>
            <a:off x="6433918" y="1932694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subnode</a:t>
            </a:r>
            <a:r>
              <a:rPr lang="en-US" dirty="0"/>
              <a:t> Closer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1EF3AF-2C09-EF40-A3F7-C5D5E7C60075}"/>
              </a:ext>
            </a:extLst>
          </p:cNvPr>
          <p:cNvSpPr txBox="1"/>
          <p:nvPr/>
        </p:nvSpPr>
        <p:spPr>
          <a:xfrm>
            <a:off x="4751422" y="5784598"/>
            <a:ext cx="3151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subnode</a:t>
            </a:r>
            <a:r>
              <a:rPr lang="en-US" dirty="0"/>
              <a:t> Attribute 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CAA6F8-553C-0543-8560-A3CBD85AA120}"/>
              </a:ext>
            </a:extLst>
          </p:cNvPr>
          <p:cNvSpPr txBox="1"/>
          <p:nvPr/>
        </p:nvSpPr>
        <p:spPr>
          <a:xfrm>
            <a:off x="106588" y="5070471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Closer</a:t>
            </a:r>
          </a:p>
        </p:txBody>
      </p:sp>
    </p:spTree>
    <p:extLst>
      <p:ext uri="{BB962C8B-B14F-4D97-AF65-F5344CB8AC3E}">
        <p14:creationId xmlns:p14="http://schemas.microsoft.com/office/powerpoint/2010/main" val="129499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2AD5-9A47-1949-B26F-11EBE01B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1FBB-8269-4548-B6FD-04E741C4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368425"/>
            <a:ext cx="8231187" cy="160317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</a:rPr>
              <a:t>root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 &lt;</a:t>
            </a:r>
            <a:r>
              <a:rPr lang="en-US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subnode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attribute1=“1”&gt;</a:t>
            </a:r>
            <a:r>
              <a:rPr lang="en-US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nodetext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&lt;/</a:t>
            </a:r>
            <a:r>
              <a:rPr lang="en-US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subnode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&lt;/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</a:rPr>
              <a:t>root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2B41-26BD-3745-AE42-0745E53E6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CE4CD0-D969-0142-9155-0602A85D8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25447"/>
              </p:ext>
            </p:extLst>
          </p:nvPr>
        </p:nvGraphicFramePr>
        <p:xfrm>
          <a:off x="1523206" y="373643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74197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51780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478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subnode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0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subnode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6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Child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6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nodetext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8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5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9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7440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22940</TotalTime>
  <Words>117</Words>
  <Application>Microsoft Macintosh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Lucida Console</vt:lpstr>
      <vt:lpstr>Times New Roman</vt:lpstr>
      <vt:lpstr>Default Design</vt:lpstr>
      <vt:lpstr>XML Basics</vt:lpstr>
      <vt:lpstr>XML and RAVEN</vt:lpstr>
      <vt:lpstr>Anatomy of XML</vt:lpstr>
      <vt:lpstr>Anatomy of XML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Talbot</cp:lastModifiedBy>
  <cp:revision>337</cp:revision>
  <cp:lastPrinted>2001-05-07T20:21:30Z</cp:lastPrinted>
  <dcterms:created xsi:type="dcterms:W3CDTF">1999-10-26T20:37:18Z</dcterms:created>
  <dcterms:modified xsi:type="dcterms:W3CDTF">2018-03-08T21:43:55Z</dcterms:modified>
</cp:coreProperties>
</file>