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300" r:id="rId4"/>
    <p:sldId id="301" r:id="rId5"/>
    <p:sldId id="309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/>
    <p:restoredTop sz="98184" autoAdjust="0"/>
  </p:normalViewPr>
  <p:slideViewPr>
    <p:cSldViewPr snapToGrid="0" snapToObjects="1">
      <p:cViewPr varScale="1">
        <p:scale>
          <a:sx n="193" d="100"/>
          <a:sy n="193" d="100"/>
        </p:scale>
        <p:origin x="224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indexing.html#dataset-indexing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 smtClean="0"/>
              <a:t>Changing Data Object API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Sprint, November 2017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Get A Realization/Sample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index</a:t>
            </a:r>
          </a:p>
          <a:p>
            <a:pPr lvl="1"/>
            <a:r>
              <a:rPr lang="en-US" dirty="0" err="1" smtClean="0"/>
              <a:t>data.realization</a:t>
            </a:r>
            <a:r>
              <a:rPr lang="en-US" dirty="0" smtClean="0"/>
              <a:t>(index=6)</a:t>
            </a:r>
          </a:p>
          <a:p>
            <a:pPr lvl="2"/>
            <a:r>
              <a:rPr lang="en-US" dirty="0" smtClean="0"/>
              <a:t>Returns dictionary realization (</a:t>
            </a:r>
            <a:r>
              <a:rPr lang="en-US" dirty="0" err="1" smtClean="0"/>
              <a:t>IndexError</a:t>
            </a:r>
            <a:r>
              <a:rPr lang="en-US" dirty="0" smtClean="0"/>
              <a:t> if past bounds)</a:t>
            </a:r>
          </a:p>
          <a:p>
            <a:pPr lvl="2"/>
            <a:r>
              <a:rPr lang="en-US" dirty="0" smtClean="0"/>
              <a:t>Negative indices count back from the end</a:t>
            </a:r>
          </a:p>
          <a:p>
            <a:endParaRPr lang="en-US" dirty="0"/>
          </a:p>
          <a:p>
            <a:r>
              <a:rPr lang="en-US" dirty="0" smtClean="0"/>
              <a:t>By matching value</a:t>
            </a:r>
          </a:p>
          <a:p>
            <a:pPr lvl="1"/>
            <a:r>
              <a:rPr lang="en-US" dirty="0" err="1" smtClean="0"/>
              <a:t>data.realization</a:t>
            </a:r>
            <a:r>
              <a:rPr lang="en-US" dirty="0" smtClean="0"/>
              <a:t>(</a:t>
            </a:r>
            <a:r>
              <a:rPr lang="en-US" dirty="0" err="1" smtClean="0"/>
              <a:t>matchDict</a:t>
            </a:r>
            <a:r>
              <a:rPr lang="en-US" dirty="0" smtClean="0"/>
              <a:t>={</a:t>
            </a:r>
            <a:r>
              <a:rPr lang="mr-IN" dirty="0" smtClean="0"/>
              <a:t>…</a:t>
            </a:r>
            <a:r>
              <a:rPr lang="en-US" dirty="0" smtClean="0"/>
              <a:t>})</a:t>
            </a:r>
          </a:p>
          <a:p>
            <a:pPr lvl="2"/>
            <a:r>
              <a:rPr lang="en-US" dirty="0" err="1" smtClean="0"/>
              <a:t>matchDict</a:t>
            </a:r>
            <a:r>
              <a:rPr lang="en-US" dirty="0" smtClean="0"/>
              <a:t> can include inputs, outputs, pointwise metadata</a:t>
            </a:r>
          </a:p>
          <a:p>
            <a:pPr lvl="2"/>
            <a:r>
              <a:rPr lang="en-US" dirty="0" smtClean="0"/>
              <a:t>Returns (index, </a:t>
            </a:r>
            <a:r>
              <a:rPr lang="en-US" dirty="0" err="1" smtClean="0"/>
              <a:t>dict</a:t>
            </a:r>
            <a:r>
              <a:rPr lang="en-US" dirty="0" smtClean="0"/>
              <a:t>) of the first match found</a:t>
            </a:r>
          </a:p>
          <a:p>
            <a:pPr lvl="2"/>
            <a:r>
              <a:rPr lang="en-US" dirty="0" smtClean="0"/>
              <a:t>Returns (0,None) if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(data) gives number of realizations (rows)</a:t>
            </a:r>
          </a:p>
          <a:p>
            <a:endParaRPr lang="en-US" dirty="0" smtClean="0"/>
          </a:p>
          <a:p>
            <a:r>
              <a:rPr lang="en-US" dirty="0" err="1" smtClean="0"/>
              <a:t>data.size</a:t>
            </a:r>
            <a:r>
              <a:rPr lang="en-US" dirty="0" smtClean="0"/>
              <a:t> also gives number of realizations</a:t>
            </a:r>
          </a:p>
          <a:p>
            <a:endParaRPr lang="en-US" dirty="0" smtClean="0"/>
          </a:p>
          <a:p>
            <a:r>
              <a:rPr lang="en-US" dirty="0" err="1" smtClean="0"/>
              <a:t>data.vars</a:t>
            </a:r>
            <a:r>
              <a:rPr lang="en-US" dirty="0" smtClean="0"/>
              <a:t> gives list of all input, output, pointwise metadata</a:t>
            </a:r>
          </a:p>
          <a:p>
            <a:endParaRPr lang="en-US" dirty="0"/>
          </a:p>
          <a:p>
            <a:r>
              <a:rPr lang="en-US" dirty="0" err="1" smtClean="0"/>
              <a:t>data.indexes</a:t>
            </a:r>
            <a:r>
              <a:rPr lang="en-US" dirty="0" smtClean="0"/>
              <a:t> gives list of dependent coordinates (</a:t>
            </a:r>
            <a:r>
              <a:rPr lang="en-US" dirty="0" err="1" smtClean="0"/>
              <a:t>pivotParameters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 smtClean="0"/>
              <a:t>ds = </a:t>
            </a:r>
            <a:r>
              <a:rPr lang="en-US" dirty="0" err="1" smtClean="0"/>
              <a:t>data.asDataset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the entries at the “</a:t>
            </a:r>
            <a:r>
              <a:rPr lang="en-US" dirty="0"/>
              <a:t>7</a:t>
            </a:r>
            <a:r>
              <a:rPr lang="en-US" dirty="0" smtClean="0"/>
              <a:t>th” burnup entry: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np.array</a:t>
            </a:r>
            <a:r>
              <a:rPr lang="en-US" dirty="0" smtClean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builtin</a:t>
            </a:r>
            <a:r>
              <a:rPr lang="en-US" dirty="0" smtClean="0"/>
              <a:t> functions: mean, </a:t>
            </a:r>
            <a:r>
              <a:rPr lang="en-US" dirty="0" err="1" smtClean="0"/>
              <a:t>std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Scope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The current Data Objects are good, but limited</a:t>
            </a:r>
          </a:p>
          <a:p>
            <a:pPr lvl="1" algn="just"/>
            <a:r>
              <a:rPr lang="en-US" dirty="0" smtClean="0"/>
              <a:t>1000 variables</a:t>
            </a:r>
          </a:p>
          <a:p>
            <a:pPr lvl="1" algn="just"/>
            <a:r>
              <a:rPr lang="en-US" dirty="0" smtClean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Reworked </a:t>
            </a:r>
            <a:r>
              <a:rPr lang="en-US" dirty="0" err="1" smtClean="0"/>
              <a:t>DataObjects</a:t>
            </a:r>
            <a:r>
              <a:rPr lang="en-US" dirty="0" smtClean="0"/>
              <a:t> improve by:</a:t>
            </a:r>
          </a:p>
          <a:p>
            <a:pPr lvl="1" algn="just"/>
            <a:r>
              <a:rPr lang="en-US" dirty="0" smtClean="0"/>
              <a:t>Removing loops over variables</a:t>
            </a:r>
          </a:p>
          <a:p>
            <a:pPr lvl="1" algn="just"/>
            <a:r>
              <a:rPr lang="en-US" dirty="0" smtClean="0"/>
              <a:t>Adding data by rows/columns instead of single entries</a:t>
            </a:r>
          </a:p>
          <a:p>
            <a:pPr lvl="1" algn="just"/>
            <a:r>
              <a:rPr lang="en-US" dirty="0" smtClean="0"/>
              <a:t>Accessing powerful data structure management tools</a:t>
            </a:r>
          </a:p>
          <a:p>
            <a:pPr lvl="2" algn="just"/>
            <a:r>
              <a:rPr lang="en-US" dirty="0" smtClean="0"/>
              <a:t>Pandas, </a:t>
            </a:r>
            <a:r>
              <a:rPr lang="en-US" dirty="0" err="1" smtClean="0"/>
              <a:t>Xarray</a:t>
            </a:r>
            <a:r>
              <a:rPr lang="en-US" dirty="0" smtClean="0"/>
              <a:t>, </a:t>
            </a:r>
            <a:r>
              <a:rPr lang="en-US" dirty="0" err="1" smtClean="0"/>
              <a:t>Dask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Sprint work:</a:t>
            </a:r>
          </a:p>
          <a:p>
            <a:pPr lvl="1" algn="just"/>
            <a:r>
              <a:rPr lang="en-US" dirty="0" smtClean="0"/>
              <a:t>Convert RAVEN entities to use new API</a:t>
            </a:r>
          </a:p>
          <a:p>
            <a:pPr lvl="2" algn="just"/>
            <a:r>
              <a:rPr lang="en-US" dirty="0" smtClean="0"/>
              <a:t>Simple API conversion</a:t>
            </a:r>
          </a:p>
          <a:p>
            <a:pPr lvl="2" algn="just"/>
            <a:r>
              <a:rPr lang="en-US" dirty="0" smtClean="0"/>
              <a:t>Rethinking implementation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Base Class: </a:t>
            </a:r>
            <a:r>
              <a:rPr lang="en-US" dirty="0" err="1" smtClean="0"/>
              <a:t>XDataObject.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6"/>
                </a:solidFill>
              </a:rPr>
              <a:t>BaseType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specifications, </a:t>
            </a:r>
            <a:r>
              <a:rPr lang="en-US" dirty="0" err="1" smtClean="0"/>
              <a:t>readMoreXML</a:t>
            </a:r>
            <a:r>
              <a:rPr lang="en-US" dirty="0" smtClean="0"/>
              <a:t>, </a:t>
            </a:r>
            <a:r>
              <a:rPr lang="en-US" dirty="0" err="1" smtClean="0"/>
              <a:t>setPivotParams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ND set: </a:t>
            </a:r>
            <a:r>
              <a:rPr lang="en-US" dirty="0" err="1" smtClean="0"/>
              <a:t>XDataSet.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General implementation, works for arbitrary ragged data</a:t>
            </a:r>
          </a:p>
          <a:p>
            <a:pPr lvl="1" algn="just"/>
            <a:r>
              <a:rPr lang="en-US" dirty="0" smtClean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Point set: </a:t>
            </a:r>
            <a:r>
              <a:rPr lang="en-US" dirty="0" err="1" smtClean="0"/>
              <a:t>XPointSet.PointSet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all single-value entries for inputs,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History set: </a:t>
            </a:r>
            <a:r>
              <a:rPr lang="en-US" dirty="0" err="1" smtClean="0"/>
              <a:t>XHistorySet.HistorySet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single-value inputs, shared-pivot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Defined in the first part of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class in </a:t>
            </a:r>
            <a:r>
              <a:rPr lang="en-US" dirty="0" err="1" smtClean="0"/>
              <a:t>XDataSet.py</a:t>
            </a:r>
            <a:endParaRPr lang="en-US" dirty="0" smtClean="0"/>
          </a:p>
          <a:p>
            <a:pPr lvl="1" algn="just"/>
            <a:r>
              <a:rPr lang="en-US" dirty="0" smtClean="0"/>
              <a:t>No overlap with existing API</a:t>
            </a:r>
          </a:p>
          <a:p>
            <a:pPr lvl="1" algn="just"/>
            <a:r>
              <a:rPr lang="en-US" dirty="0" smtClean="0"/>
              <a:t>Most methods only do 1 action</a:t>
            </a:r>
          </a:p>
          <a:p>
            <a:pPr lvl="2" algn="just"/>
            <a:r>
              <a:rPr lang="en-US" dirty="0" smtClean="0"/>
              <a:t>Call sub-methods for other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New API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realization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data.addRealization</a:t>
            </a:r>
            <a:r>
              <a:rPr lang="en-US" dirty="0" smtClean="0"/>
              <a:t>(</a:t>
            </a:r>
            <a:r>
              <a:rPr lang="en-US" dirty="0" err="1" smtClean="0"/>
              <a:t>rlz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smtClean="0"/>
              <a:t>Takes a dictionary of </a:t>
            </a:r>
            <a:r>
              <a:rPr lang="en-US" dirty="0" err="1" smtClean="0"/>
              <a:t>np.array</a:t>
            </a:r>
            <a:r>
              <a:rPr lang="en-US" dirty="0" smtClean="0"/>
              <a:t> (1-d for single-value)</a:t>
            </a:r>
          </a:p>
          <a:p>
            <a:pPr lvl="2" algn="just"/>
            <a:r>
              <a:rPr lang="en-US" dirty="0" smtClean="0"/>
              <a:t>Coordinates added separate from dependents</a:t>
            </a:r>
          </a:p>
          <a:p>
            <a:pPr lvl="2" algn="just"/>
            <a:r>
              <a:rPr lang="en-US" dirty="0" smtClean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new variable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data.addVariable</a:t>
            </a:r>
            <a:r>
              <a:rPr lang="en-US" dirty="0" smtClean="0"/>
              <a:t>(</a:t>
            </a:r>
            <a:r>
              <a:rPr lang="en-US" dirty="0" err="1" smtClean="0"/>
              <a:t>varName,values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smtClean="0"/>
              <a:t>name is string name</a:t>
            </a:r>
          </a:p>
          <a:p>
            <a:pPr lvl="2" algn="just"/>
            <a:r>
              <a:rPr lang="en-US" dirty="0" smtClean="0"/>
              <a:t>values is </a:t>
            </a:r>
            <a:r>
              <a:rPr lang="en-US" dirty="0" err="1" smtClean="0"/>
              <a:t>np.ndarray</a:t>
            </a:r>
            <a:r>
              <a:rPr lang="en-US" dirty="0" smtClean="0"/>
              <a:t> of:</a:t>
            </a:r>
          </a:p>
          <a:p>
            <a:pPr lvl="3" algn="just"/>
            <a:r>
              <a:rPr lang="en-US" dirty="0" err="1" smtClean="0"/>
              <a:t>float,str</a:t>
            </a:r>
            <a:r>
              <a:rPr lang="en-US" dirty="0" smtClean="0"/>
              <a:t> for single-valued (scalars)</a:t>
            </a:r>
          </a:p>
          <a:p>
            <a:pPr lvl="3" algn="just"/>
            <a:r>
              <a:rPr lang="en-US" dirty="0" err="1" smtClean="0"/>
              <a:t>xr.DataArray</a:t>
            </a:r>
            <a:r>
              <a:rPr lang="en-US" dirty="0" smtClean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General Data (not pointwise, once per data object)</a:t>
            </a:r>
          </a:p>
          <a:p>
            <a:pPr lvl="2" algn="just"/>
            <a:r>
              <a:rPr lang="en-US" dirty="0" err="1" smtClean="0"/>
              <a:t>data.addMeta</a:t>
            </a:r>
            <a:r>
              <a:rPr lang="en-US" dirty="0" smtClean="0"/>
              <a:t>(</a:t>
            </a:r>
            <a:r>
              <a:rPr lang="en-US" dirty="0" err="1" smtClean="0"/>
              <a:t>tag,xmlDict</a:t>
            </a:r>
            <a:r>
              <a:rPr lang="en-US" dirty="0" smtClean="0"/>
              <a:t>)</a:t>
            </a:r>
          </a:p>
          <a:p>
            <a:pPr lvl="3" algn="just"/>
            <a:r>
              <a:rPr lang="en-US" dirty="0" smtClean="0"/>
              <a:t>Tag says which meta key to store under</a:t>
            </a:r>
          </a:p>
          <a:p>
            <a:pPr lvl="4" algn="just"/>
            <a:r>
              <a:rPr lang="en-US" dirty="0" smtClean="0"/>
              <a:t>e.g. </a:t>
            </a:r>
            <a:r>
              <a:rPr lang="en-US" dirty="0" err="1" smtClean="0"/>
              <a:t>BasicStastics</a:t>
            </a:r>
            <a:r>
              <a:rPr lang="en-US" dirty="0" smtClean="0"/>
              <a:t>, </a:t>
            </a:r>
            <a:r>
              <a:rPr lang="en-US" dirty="0" err="1" smtClean="0"/>
              <a:t>DataSet</a:t>
            </a:r>
            <a:r>
              <a:rPr lang="en-US" dirty="0" smtClean="0"/>
              <a:t>, Optimizer, HSPS</a:t>
            </a:r>
          </a:p>
          <a:p>
            <a:pPr lvl="3" algn="just"/>
            <a:r>
              <a:rPr lang="en-US" dirty="0" err="1" smtClean="0"/>
              <a:t>xmlDict</a:t>
            </a:r>
            <a:r>
              <a:rPr lang="en-US" dirty="0" smtClean="0"/>
              <a:t> are the data to add</a:t>
            </a:r>
          </a:p>
          <a:p>
            <a:pPr lvl="4" algn="just"/>
            <a:r>
              <a:rPr lang="en-US" dirty="0" smtClean="0"/>
              <a:t>e.g.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Pointwise Data</a:t>
            </a:r>
          </a:p>
          <a:p>
            <a:pPr lvl="2" algn="just"/>
            <a:r>
              <a:rPr lang="en-US" dirty="0" smtClean="0"/>
              <a:t>Include the data in </a:t>
            </a:r>
            <a:r>
              <a:rPr lang="en-US" dirty="0" err="1" smtClean="0"/>
              <a:t>addRealization</a:t>
            </a:r>
            <a:r>
              <a:rPr lang="en-US" dirty="0" smtClean="0"/>
              <a:t> dictionary</a:t>
            </a:r>
          </a:p>
          <a:p>
            <a:pPr lvl="3" algn="just"/>
            <a:r>
              <a:rPr lang="en-US" dirty="0" smtClean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pivot </a:t>
            </a:r>
            <a:r>
              <a:rPr lang="en-US" dirty="0" smtClean="0"/>
              <a:t>parameter(s)</a:t>
            </a:r>
          </a:p>
          <a:p>
            <a:pPr lvl="1"/>
            <a:r>
              <a:rPr lang="en-US" dirty="0" err="1" smtClean="0"/>
              <a:t>data.getDimensions</a:t>
            </a:r>
            <a:r>
              <a:rPr lang="en-US" dirty="0" smtClean="0"/>
              <a:t>(</a:t>
            </a:r>
            <a:r>
              <a:rPr lang="en-US" dirty="0" err="1" smtClean="0"/>
              <a:t>varName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/>
              <a:t>data.getMeta</a:t>
            </a:r>
            <a:r>
              <a:rPr lang="en-US" dirty="0" smtClean="0"/>
              <a:t>(</a:t>
            </a:r>
            <a:r>
              <a:rPr lang="en-US" dirty="0" err="1" smtClean="0"/>
              <a:t>keys,pointwise,general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tell it to search in pointwise or general metadata</a:t>
            </a:r>
          </a:p>
          <a:p>
            <a:r>
              <a:rPr lang="en-US" dirty="0" smtClean="0"/>
              <a:t>Get list of </a:t>
            </a:r>
            <a:r>
              <a:rPr lang="en-US" dirty="0" smtClean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 smtClean="0"/>
              <a:t>data.getVars</a:t>
            </a:r>
            <a:r>
              <a:rPr lang="en-US" dirty="0" smtClean="0"/>
              <a:t>(subset)</a:t>
            </a:r>
          </a:p>
          <a:p>
            <a:pPr lvl="2"/>
            <a:r>
              <a:rPr lang="en-US" dirty="0" smtClean="0"/>
              <a:t>input, output, metadata; or None for all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 smtClean="0"/>
              <a:t>Best to access directly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more methods, see </a:t>
            </a:r>
            <a:r>
              <a:rPr lang="en-US" sz="1600" dirty="0" smtClean="0"/>
              <a:t>“</a:t>
            </a:r>
            <a:r>
              <a:rPr lang="en-US" sz="1600" dirty="0" err="1" smtClean="0"/>
              <a:t>Xarray</a:t>
            </a:r>
            <a:r>
              <a:rPr lang="en-US" sz="1600" dirty="0" smtClean="0"/>
              <a:t> Operations”, or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xarray.pydata.org/en/stable/indexing.html#dataset-indexing</a:t>
            </a:r>
            <a:endParaRPr lang="en-US" sz="1600" dirty="0" smtClean="0"/>
          </a:p>
          <a:p>
            <a:pPr lvl="1"/>
            <a:r>
              <a:rPr lang="en-US" dirty="0" smtClean="0"/>
              <a:t>Slower, as dictionary</a:t>
            </a:r>
          </a:p>
          <a:p>
            <a:pPr lvl="2"/>
            <a:r>
              <a:rPr lang="en-US" dirty="0" err="1" smtClean="0"/>
              <a:t>data.getVarValues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can be list or single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24879</TotalTime>
  <Words>553</Words>
  <Application>Microsoft Macintosh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Properties</vt:lpstr>
      <vt:lpstr>Xarray Operations</vt:lpstr>
    </vt:vector>
  </TitlesOfParts>
  <Company>Idaho National Laboratory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541</cp:revision>
  <cp:lastPrinted>2017-03-30T02:21:26Z</cp:lastPrinted>
  <dcterms:created xsi:type="dcterms:W3CDTF">1999-10-26T20:37:18Z</dcterms:created>
  <dcterms:modified xsi:type="dcterms:W3CDTF">2017-11-20T23:08:53Z</dcterms:modified>
</cp:coreProperties>
</file>