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F68A-DC68-4713-8131-16A34B87E6AE}" type="datetimeFigureOut">
              <a:rPr lang="en-US" smtClean="0"/>
              <a:pPr/>
              <a:t>12/16/2008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EDAA-35CB-4D50-8BF1-5F2EAA99D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 descr="Transparent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714500" cy="39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533400"/>
            <a:ext cx="6400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Purchase Auto Show Tickets Here</a:t>
            </a:r>
            <a:endParaRPr lang="en-US" sz="3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133600"/>
            <a:ext cx="607653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TOUCH SCREEN</a:t>
            </a:r>
          </a:p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</a:t>
            </a:r>
          </a:p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SWIPE CARD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219200"/>
            <a:ext cx="26305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 Start</a:t>
            </a:r>
            <a:endParaRPr lang="en-US" sz="6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" name="Picture 9" descr="fing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057400"/>
            <a:ext cx="1371600" cy="1190625"/>
          </a:xfrm>
          <a:prstGeom prst="rect">
            <a:avLst/>
          </a:prstGeom>
        </p:spPr>
      </p:pic>
      <p:pic>
        <p:nvPicPr>
          <p:cNvPr id="11" name="Picture 10" descr="SwipeTran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 flipV="1">
            <a:off x="7396162" y="3586163"/>
            <a:ext cx="2057400" cy="1438275"/>
          </a:xfrm>
          <a:prstGeom prst="rect">
            <a:avLst/>
          </a:prstGeom>
        </p:spPr>
      </p:pic>
      <p:pic>
        <p:nvPicPr>
          <p:cNvPr id="12" name="Picture 11" descr="CreditCardsTrans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5334000"/>
            <a:ext cx="4114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4" descr="Transparent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1714500" cy="39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533400"/>
            <a:ext cx="64008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3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Purchase Auto Show Tickets Here</a:t>
            </a:r>
            <a:endParaRPr lang="en-US" sz="3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524001"/>
            <a:ext cx="82296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SWIPE CREDIT CARD</a:t>
            </a:r>
          </a:p>
          <a:p>
            <a:pPr algn="ctr"/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</a:p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Purchase Tickets</a:t>
            </a:r>
            <a:endParaRPr lang="en-U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2" name="Picture 11" descr="CreditCardsTra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334000"/>
            <a:ext cx="4114800" cy="685800"/>
          </a:xfrm>
          <a:prstGeom prst="rect">
            <a:avLst/>
          </a:prstGeom>
        </p:spPr>
      </p:pic>
      <p:pic>
        <p:nvPicPr>
          <p:cNvPr id="9" name="Picture 8" descr="SwipeTran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 flipV="1">
            <a:off x="7396162" y="2824163"/>
            <a:ext cx="205740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-19050"/>
            <a:ext cx="91821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-19050"/>
            <a:ext cx="91821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23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CGC Intl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Harvey Goodman</dc:creator>
  <cp:lastModifiedBy>Harvey Goodman</cp:lastModifiedBy>
  <cp:revision>52</cp:revision>
  <dcterms:created xsi:type="dcterms:W3CDTF">2008-06-09T23:33:24Z</dcterms:created>
  <dcterms:modified xsi:type="dcterms:W3CDTF">2008-12-16T22:50:25Z</dcterms:modified>
</cp:coreProperties>
</file>