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2"/>
    <p:restoredTop sz="94745"/>
  </p:normalViewPr>
  <p:slideViewPr>
    <p:cSldViewPr snapToGrid="0" snapToObjects="1">
      <p:cViewPr varScale="1">
        <p:scale>
          <a:sx n="97" d="100"/>
          <a:sy n="97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77FB-9594-A543-9B8E-1B8A63970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B59D2-48BC-CB49-B8A9-2D8DBD0A5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E446-D9FB-C946-8B25-2DD227D9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FCEB-03F0-AA41-A29A-0F7A448D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A36D-14E6-3749-9C82-A2A25A61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5A7-CCE4-C64A-B622-0FAF7059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8DCB-78F8-1748-AE8F-05D9A56C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C683-01FC-0C4C-A350-30F060FC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0907-4A3D-224A-8FB2-75D1D72E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D172-65B2-1E4F-BEA2-9AEE823F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08594-CEAB-684D-A09C-BE325D883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ACFA-F559-DC43-8DF0-EE1A620FC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EF45-DBEC-384E-82F2-77F733AE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23D8-B495-164B-AE66-03C138F6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9B05-A361-BE45-88BA-46165CBC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B504-0103-5A44-88A4-51263F72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C778-5A1C-D84B-824D-4C3EA0AD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9B77-E6FC-B04A-8AAE-194FBCF9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F197-368D-E44A-9C92-C8CEBFF2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8A341-3051-C74F-A567-8A6A121D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1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BAF8-27E2-154E-8097-532E4AFF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929B-6FAE-F842-BC07-8E0976F5B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EE44-2190-DE4C-8C73-75C6F780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0092E-001D-5943-BC48-FC21CB15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A8B1-150C-D649-A820-D25AB468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0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8E00-C1F7-AA4F-BB10-1001CCBC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9922-4337-2C41-B171-3AAFEA61A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453FD-1053-DC4B-BB01-138F9A53D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AB587-658B-5F46-9A9A-73CBCC7D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4E2F-06B2-7E43-85AC-C9110BA7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76BF-5545-3B46-9528-FB64A1CC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10C1-5484-7E4C-8D32-85C640C8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1C55F-D1E0-1643-AAD3-34998A2E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22639-D71A-3549-AAD9-A2E58DAD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CDB29-C0DC-A24A-9C44-75BA5CB0C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EEB8E-07D8-6740-A8D4-8E571E531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654AD-AEB6-C547-8FC9-1678B26D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A5249-D00F-1840-A7C2-CD048EF6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1588-6ED0-9D4C-93A1-B05F772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14F-280A-4148-B2F7-880932C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31462-10C3-CB48-8FA6-7DF714DE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0BCAA-EB6B-3945-9A33-4C977CAC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1AF9-AC80-584E-AE8A-0FEF0FE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5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F6180-54E8-6449-8747-168CC7EF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749CE-6172-1A45-9421-3BABD2BE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E137-94C7-1E4C-A2A4-F53ABCCF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F12B-6E88-6143-97A9-C7E5263D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3B69-9870-1F4C-BC07-87BB05F7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63F13-34DF-4B42-8604-223194B5D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0DB8-B9C5-244B-AA98-AB177F60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EE4D1-3C90-FF4E-972D-B354B284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3442F-FA45-CD48-9AE6-23A0E12F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6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1AAA-E467-5F49-8AEA-A9E327F0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63A99-907F-054F-98E8-64050C21C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41C0-A6AE-9C49-9F93-1E259AA4E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A5F8-0559-5F42-82B3-7220C2CC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8E47D-2799-D842-A966-7F309883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1AD1-0DA7-0840-B222-9A0B0933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FA986-4EC6-6D47-9106-ADC13AB4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295DE-0E30-914A-9124-6AEDEA8C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D0922-508E-8A44-BB1C-D2BB6EDFB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81D3-D398-234A-9212-4D7C37DA107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6AD2-DE46-4849-972E-72A0562F6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A7D0-8003-F344-BEA8-931C1E377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E2AE-F322-2446-9508-5B34F01F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ic2019.ccf.org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0B9-339F-AF46-9F5E-B369AE9CB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2019</a:t>
            </a:r>
            <a:r>
              <a:rPr lang="zh-CN" altLang="en-US" b="1" dirty="0"/>
              <a:t>语言与智能技术竞赛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317D-466B-F14B-981F-A72EB4A17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中国计算机学会、中国中文信息学会和百度公司</a:t>
            </a:r>
            <a:endParaRPr lang="en-US" altLang="zh-CN" dirty="0"/>
          </a:p>
          <a:p>
            <a:pPr algn="l"/>
            <a:r>
              <a:rPr lang="en-US" dirty="0">
                <a:hlinkClick r:id="rId2"/>
              </a:rPr>
              <a:t>http://lic2019.ccf.org.cn/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9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E4A2-165E-FA47-95BC-71CD5D49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Task1:</a:t>
            </a:r>
            <a:r>
              <a:rPr lang="zh-CN" altLang="en-US" b="1" dirty="0"/>
              <a:t>机器阅读理解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FD4D-F667-D44A-A37A-D04E6E8C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每个问题给出若干文档</a:t>
            </a:r>
            <a:r>
              <a:rPr lang="en-US" altLang="zh-CN" dirty="0"/>
              <a:t>documents</a:t>
            </a:r>
          </a:p>
          <a:p>
            <a:pPr lvl="1"/>
            <a:r>
              <a:rPr lang="zh-CN" altLang="en-US" dirty="0"/>
              <a:t>标题 </a:t>
            </a:r>
            <a:r>
              <a:rPr lang="en-US" altLang="zh-CN" dirty="0"/>
              <a:t>title</a:t>
            </a:r>
          </a:p>
          <a:p>
            <a:pPr lvl="1"/>
            <a:r>
              <a:rPr lang="zh-CN" altLang="en-US" dirty="0"/>
              <a:t>若干段落 </a:t>
            </a:r>
            <a:r>
              <a:rPr lang="en-US" altLang="zh-CN" dirty="0"/>
              <a:t>paragraphs</a:t>
            </a:r>
          </a:p>
          <a:p>
            <a:pPr lvl="1"/>
            <a:r>
              <a:rPr lang="zh-CN" altLang="en-US" dirty="0"/>
              <a:t>是否依赖该文档作答 </a:t>
            </a:r>
            <a:r>
              <a:rPr lang="en-US" altLang="zh-CN" dirty="0" err="1"/>
              <a:t>is_selected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训练集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问题类型</a:t>
            </a:r>
            <a:endParaRPr lang="en-US" altLang="zh-CN" dirty="0"/>
          </a:p>
          <a:p>
            <a:pPr lvl="1"/>
            <a:r>
              <a:rPr lang="en-US" altLang="zh-CN" dirty="0"/>
              <a:t> FACT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 OPIONION</a:t>
            </a:r>
          </a:p>
          <a:p>
            <a:r>
              <a:rPr lang="zh-CN" altLang="en-US" dirty="0"/>
              <a:t>回答类型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YES_NO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0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E4A2-165E-FA47-95BC-71CD5D49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机器阅读理解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FD4D-F667-D44A-A37A-D04E6E8C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回答类型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YES_NO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给出两种方式的回答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6D237-4977-EF4A-99D6-DC906167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75" y="1387475"/>
            <a:ext cx="7378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6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E4A2-165E-FA47-95BC-71CD5D49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机器阅读理解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FD4D-F667-D44A-A37A-D04E6E8C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回答类型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YES_NO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ENTITY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给出两种方式的回答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4CAE0-2BC4-2F46-84EA-91850D69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21" y="2153444"/>
            <a:ext cx="5994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6A07-E0EC-4442-9A8A-8CD6BD1B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机器阅读理解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AA55-DD71-9042-A7D8-54B8CE20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数据预处理</a:t>
            </a:r>
            <a:endParaRPr lang="en-US" altLang="zh-CN" dirty="0"/>
          </a:p>
          <a:p>
            <a:pPr lvl="1"/>
            <a:r>
              <a:rPr lang="en-US" altLang="zh-CN" dirty="0"/>
              <a:t>fastNLP</a:t>
            </a:r>
          </a:p>
          <a:p>
            <a:pPr lvl="1"/>
            <a:r>
              <a:rPr lang="zh-CN" altLang="en-US" dirty="0"/>
              <a:t>后面会提供</a:t>
            </a:r>
            <a:endParaRPr lang="en-US" altLang="zh-CN" dirty="0"/>
          </a:p>
          <a:p>
            <a:r>
              <a:rPr lang="en-US" altLang="zh-CN" dirty="0"/>
              <a:t>Baseline</a:t>
            </a:r>
          </a:p>
          <a:p>
            <a:pPr lvl="1"/>
            <a:r>
              <a:rPr lang="zh-CN" altLang="en-US" dirty="0"/>
              <a:t>百度的版本</a:t>
            </a:r>
            <a:endParaRPr lang="en-US" altLang="zh-CN" dirty="0"/>
          </a:p>
          <a:p>
            <a:pPr lvl="1"/>
            <a:r>
              <a:rPr lang="zh-CN" altLang="en-US" dirty="0"/>
              <a:t>可能会提供</a:t>
            </a:r>
            <a:r>
              <a:rPr lang="en-US" altLang="zh-CN" dirty="0"/>
              <a:t>fastNLP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zh-CN" altLang="en-US" dirty="0"/>
              <a:t>能否组队？</a:t>
            </a:r>
            <a:endParaRPr lang="en-US" altLang="zh-CN" dirty="0"/>
          </a:p>
          <a:p>
            <a:r>
              <a:rPr lang="zh-CN" altLang="en-US" dirty="0"/>
              <a:t>如何团队工作？</a:t>
            </a:r>
            <a:endParaRPr lang="en-US" altLang="zh-CN" dirty="0"/>
          </a:p>
          <a:p>
            <a:pPr lvl="1"/>
            <a:r>
              <a:rPr lang="zh-CN" altLang="en-US" dirty="0"/>
              <a:t>以老师和胡助教的通知为准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1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C979-3DC4-C44C-8EC2-DDC19317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Task3:</a:t>
            </a:r>
            <a:r>
              <a:rPr lang="zh-CN" altLang="en-US" b="1" dirty="0"/>
              <a:t>信息抽取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218D-327A-6B4C-9EB2-3C3D8A73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从已经分词并标注词性的数据中抽取三元组</a:t>
            </a:r>
            <a:endParaRPr lang="en-US" altLang="zh-CN" dirty="0"/>
          </a:p>
          <a:p>
            <a:pPr lvl="1"/>
            <a:r>
              <a:rPr lang="zh-CN" altLang="en-US" dirty="0"/>
              <a:t>分词</a:t>
            </a:r>
            <a:endParaRPr lang="en-US" altLang="zh-CN" dirty="0"/>
          </a:p>
          <a:p>
            <a:pPr lvl="1"/>
            <a:r>
              <a:rPr lang="zh-CN" altLang="en-US" dirty="0"/>
              <a:t>词性标注</a:t>
            </a:r>
            <a:endParaRPr lang="en-US" altLang="zh-CN" dirty="0"/>
          </a:p>
          <a:p>
            <a:pPr lvl="1"/>
            <a:r>
              <a:rPr lang="zh-CN" altLang="en-US" dirty="0"/>
              <a:t>抽取三元组</a:t>
            </a:r>
            <a:endParaRPr lang="en-US" altLang="zh-CN" dirty="0"/>
          </a:p>
          <a:p>
            <a:r>
              <a:rPr lang="zh-CN" altLang="en-US" dirty="0"/>
              <a:t>根据邱老师的介绍，也应该考虑直接从未分词标注的数据入手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AEC9A-0DA9-A641-BFAA-B42ED318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67200"/>
            <a:ext cx="117856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C979-3DC4-C44C-8EC2-DDC19317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信息抽取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218D-327A-6B4C-9EB2-3C3D8A73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5D3F5-8AB4-D346-8483-0EE3ED95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976"/>
            <a:ext cx="12192000" cy="59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0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176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2019语言与智能技术竞赛</vt:lpstr>
      <vt:lpstr>Task1:机器阅读理解</vt:lpstr>
      <vt:lpstr>机器阅读理解</vt:lpstr>
      <vt:lpstr>机器阅读理解</vt:lpstr>
      <vt:lpstr>机器阅读理解</vt:lpstr>
      <vt:lpstr>Task3:信息抽取</vt:lpstr>
      <vt:lpstr>信息抽取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2019语言与智能技术竞赛</dc:title>
  <dc:creator>郑 逸宁</dc:creator>
  <cp:lastModifiedBy>郑 逸宁</cp:lastModifiedBy>
  <cp:revision>11</cp:revision>
  <dcterms:created xsi:type="dcterms:W3CDTF">2019-04-24T10:40:19Z</dcterms:created>
  <dcterms:modified xsi:type="dcterms:W3CDTF">2019-04-25T16:48:50Z</dcterms:modified>
</cp:coreProperties>
</file>