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FB42-FFBB-4D92-A553-5AD47159242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813D5-6A95-4ED2-9A75-CC568B5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8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86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6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4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3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3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5F9C3D-CF0A-4729-965E-10B31781828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48077B-6D9D-4D62-895F-A9FB56F20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04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F85F-DFAF-B03B-CB07-86B48F79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9091"/>
            <a:ext cx="9144000" cy="2387600"/>
          </a:xfrm>
        </p:spPr>
        <p:txBody>
          <a:bodyPr/>
          <a:lstStyle/>
          <a:p>
            <a:r>
              <a:rPr lang="zh-CN" altLang="en-US" dirty="0"/>
              <a:t>人工智能在生活中的应用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29F65C-16A4-C30C-28DF-7E93BBCBD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————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5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11626-1E22-5B90-7E11-1BFDE872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DF841-F1C6-36D3-40FD-E5A3D34E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人工智能是计算机学科的一个分支，二十世纪七十年代以来被称为世界三大尖端技术之一（空间技术、能源技术、人工智能）。也被认为是二十一世纪三大尖端技术（基因工程、纳米科学、人工智能）之一。这是因为近三十年来它获得了迅速的发展，在很多学科领域都获得了广泛应用，并取得了丰硕的成果，人工智能已逐步成为一个独立的分支，无论在理论和实践上都已自成一个系统。</a:t>
            </a:r>
          </a:p>
        </p:txBody>
      </p:sp>
    </p:spTree>
    <p:extLst>
      <p:ext uri="{BB962C8B-B14F-4D97-AF65-F5344CB8AC3E}">
        <p14:creationId xmlns:p14="http://schemas.microsoft.com/office/powerpoint/2010/main" val="17365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55ED-F0A9-A11E-14AB-41B8C62B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40" y="517236"/>
            <a:ext cx="10353762" cy="97045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生活中的人工智能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F8A8F1-8C87-939E-0B51-55D0EF6BB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2" y="1580050"/>
            <a:ext cx="6142081" cy="44530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BC0E50-4109-D77A-5991-DAB2248DB88B}"/>
              </a:ext>
            </a:extLst>
          </p:cNvPr>
          <p:cNvSpPr txBox="1"/>
          <p:nvPr/>
        </p:nvSpPr>
        <p:spPr>
          <a:xfrm>
            <a:off x="6825673" y="2367171"/>
            <a:ext cx="47013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70C0"/>
                </a:solidFill>
              </a:rPr>
              <a:t>商场中的导航机器人</a:t>
            </a:r>
          </a:p>
        </p:txBody>
      </p:sp>
    </p:spTree>
    <p:extLst>
      <p:ext uri="{BB962C8B-B14F-4D97-AF65-F5344CB8AC3E}">
        <p14:creationId xmlns:p14="http://schemas.microsoft.com/office/powerpoint/2010/main" val="378174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C3206-C09A-5E33-F3CC-7E4B7D12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0" y="849746"/>
            <a:ext cx="7249146" cy="472034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9CCE4C-BBE0-03D9-9201-0037E506F3AD}"/>
              </a:ext>
            </a:extLst>
          </p:cNvPr>
          <p:cNvSpPr txBox="1"/>
          <p:nvPr/>
        </p:nvSpPr>
        <p:spPr>
          <a:xfrm>
            <a:off x="7998691" y="1884219"/>
            <a:ext cx="36483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FFC000"/>
                </a:solidFill>
              </a:rPr>
              <a:t>智能驾驶汽车</a:t>
            </a:r>
          </a:p>
        </p:txBody>
      </p:sp>
    </p:spTree>
    <p:extLst>
      <p:ext uri="{BB962C8B-B14F-4D97-AF65-F5344CB8AC3E}">
        <p14:creationId xmlns:p14="http://schemas.microsoft.com/office/powerpoint/2010/main" val="19025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D44B-7D9E-199B-BD7C-1821B9DE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zh-CN" altLang="en-US" dirty="0"/>
              <a:t>当下最火的人工智能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3E03-CC80-3936-785B-10279CCB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600" b="0" i="0" dirty="0" err="1">
                <a:solidFill>
                  <a:schemeClr val="tx1"/>
                </a:solidFill>
                <a:effectLst/>
                <a:latin typeface="PingFang SC"/>
              </a:rPr>
              <a:t>ChatGPT</a:t>
            </a:r>
            <a:r>
              <a:rPr lang="en-US" altLang="zh-CN" sz="3600" b="0" i="0" dirty="0">
                <a:solidFill>
                  <a:schemeClr val="tx1"/>
                </a:solidFill>
                <a:effectLst/>
                <a:latin typeface="PingFang SC"/>
              </a:rPr>
              <a:t> </a:t>
            </a:r>
            <a:r>
              <a:rPr lang="zh-CN" altLang="en-US" sz="3600" b="0" i="0" dirty="0">
                <a:solidFill>
                  <a:schemeClr val="tx1"/>
                </a:solidFill>
                <a:effectLst/>
                <a:latin typeface="PingFang SC"/>
              </a:rPr>
              <a:t>是一种预训练的语言模型，用于对话生成。它的名字来源于它的两个主要组成部分：</a:t>
            </a:r>
            <a:r>
              <a:rPr lang="en-US" altLang="zh-CN" sz="3600" b="0" i="0" dirty="0">
                <a:solidFill>
                  <a:schemeClr val="tx1"/>
                </a:solidFill>
                <a:effectLst/>
                <a:latin typeface="PingFang SC"/>
              </a:rPr>
              <a:t>Chat</a:t>
            </a:r>
            <a:r>
              <a:rPr lang="zh-CN" altLang="en-US" sz="3600" b="0" i="0" dirty="0">
                <a:solidFill>
                  <a:schemeClr val="tx1"/>
                </a:solidFill>
                <a:effectLst/>
                <a:latin typeface="PingFang SC"/>
              </a:rPr>
              <a:t>「聊天」和 </a:t>
            </a:r>
            <a:r>
              <a:rPr lang="en-US" altLang="zh-CN" sz="3600" b="0" i="0" dirty="0">
                <a:solidFill>
                  <a:schemeClr val="tx1"/>
                </a:solidFill>
                <a:effectLst/>
                <a:latin typeface="PingFang SC"/>
              </a:rPr>
              <a:t>GPT</a:t>
            </a:r>
            <a:r>
              <a:rPr lang="zh-CN" altLang="en-US" sz="3600" b="0" i="0" dirty="0">
                <a:solidFill>
                  <a:schemeClr val="tx1"/>
                </a:solidFill>
                <a:effectLst/>
                <a:latin typeface="PingFang SC"/>
              </a:rPr>
              <a:t>「生成式语言模型」（</a:t>
            </a:r>
            <a:r>
              <a:rPr lang="en-US" altLang="zh-CN" sz="3600" b="0" i="0" dirty="0">
                <a:solidFill>
                  <a:schemeClr val="tx1"/>
                </a:solidFill>
                <a:effectLst/>
                <a:latin typeface="PingFang SC"/>
              </a:rPr>
              <a:t>Generative Pretrained Transformer</a:t>
            </a:r>
            <a:r>
              <a:rPr lang="zh-CN" altLang="en-US" sz="3600" b="0" i="0" dirty="0">
                <a:solidFill>
                  <a:schemeClr val="tx1"/>
                </a:solidFill>
                <a:effectLst/>
                <a:latin typeface="PingFang SC"/>
              </a:rPr>
              <a:t>）。</a:t>
            </a:r>
          </a:p>
          <a:p>
            <a:pPr algn="just"/>
            <a:r>
              <a:rPr lang="en-US" altLang="zh-CN" sz="3600" b="0" i="0" dirty="0" err="1">
                <a:solidFill>
                  <a:schemeClr val="tx1"/>
                </a:solidFill>
                <a:effectLst/>
                <a:latin typeface="PingFang SC"/>
              </a:rPr>
              <a:t>ChatGPT</a:t>
            </a:r>
            <a:r>
              <a:rPr lang="en-US" altLang="zh-CN" sz="3600" b="0" i="0" dirty="0">
                <a:solidFill>
                  <a:schemeClr val="tx1"/>
                </a:solidFill>
                <a:effectLst/>
                <a:latin typeface="PingFang SC"/>
              </a:rPr>
              <a:t> </a:t>
            </a:r>
            <a:r>
              <a:rPr lang="zh-CN" altLang="en-US" sz="3600" b="0" i="0" dirty="0">
                <a:solidFill>
                  <a:schemeClr val="tx1"/>
                </a:solidFill>
                <a:effectLst/>
                <a:latin typeface="PingFang SC"/>
              </a:rPr>
              <a:t>可以用于实现各种不同的应用场景，例如聊天机器人、客服自动回复等。它的出现为计算机与人类之间的交流提供了一种新的方式，可以为人工智能的发展做出贡献。</a:t>
            </a: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8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1350C-F426-5883-C665-EAC31BF5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zh-CN" altLang="en-US" dirty="0"/>
              <a:t>人工智能与未来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98B394-2B56-EA91-6F38-8117AC106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44" y="1373836"/>
            <a:ext cx="6520912" cy="4352709"/>
          </a:xfrm>
        </p:spPr>
      </p:pic>
    </p:spTree>
    <p:extLst>
      <p:ext uri="{BB962C8B-B14F-4D97-AF65-F5344CB8AC3E}">
        <p14:creationId xmlns:p14="http://schemas.microsoft.com/office/powerpoint/2010/main" val="16346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A878AAF-3C91-C078-0E83-CA7ED11B3674}"/>
              </a:ext>
            </a:extLst>
          </p:cNvPr>
          <p:cNvSpPr/>
          <p:nvPr/>
        </p:nvSpPr>
        <p:spPr>
          <a:xfrm>
            <a:off x="4767752" y="2644170"/>
            <a:ext cx="2656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5557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29</TotalTime>
  <Words>223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PingFang SC</vt:lpstr>
      <vt:lpstr>等线</vt:lpstr>
      <vt:lpstr>Calisto MT</vt:lpstr>
      <vt:lpstr>Wingdings 2</vt:lpstr>
      <vt:lpstr>石板</vt:lpstr>
      <vt:lpstr>人工智能在生活中的应用</vt:lpstr>
      <vt:lpstr>关于人工智能</vt:lpstr>
      <vt:lpstr>生活中的人工智能</vt:lpstr>
      <vt:lpstr>PowerPoint 演示文稿</vt:lpstr>
      <vt:lpstr>当下最火的人工智能</vt:lpstr>
      <vt:lpstr>人工智能与未来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人工智能在生活中的应用</dc:title>
  <dc:creator>陈 翰文</dc:creator>
  <cp:lastModifiedBy>陈 翰文</cp:lastModifiedBy>
  <cp:revision>2</cp:revision>
  <dcterms:created xsi:type="dcterms:W3CDTF">2023-02-27T12:31:48Z</dcterms:created>
  <dcterms:modified xsi:type="dcterms:W3CDTF">2023-02-27T13:00:51Z</dcterms:modified>
</cp:coreProperties>
</file>