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DDA14-6FE1-4F34-A4F0-C59A75B53C4B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65AEBE6-12E2-4AAD-8D66-40400120C231}">
      <dgm:prSet phldrT="[Texte]"/>
      <dgm:spPr/>
      <dgm:t>
        <a:bodyPr/>
        <a:lstStyle/>
        <a:p>
          <a:r>
            <a:rPr lang="fr-FR" dirty="0" smtClean="0"/>
            <a:t>Locuteur 2</a:t>
          </a:r>
          <a:endParaRPr lang="fr-FR" dirty="0"/>
        </a:p>
      </dgm:t>
    </dgm:pt>
    <dgm:pt modelId="{4DB78038-73F1-4DEE-B509-55A8FD84D32D}" type="parTrans" cxnId="{2EECAACD-6D68-4808-991B-9B5598187C79}">
      <dgm:prSet/>
      <dgm:spPr/>
      <dgm:t>
        <a:bodyPr/>
        <a:lstStyle/>
        <a:p>
          <a:endParaRPr lang="fr-FR"/>
        </a:p>
      </dgm:t>
    </dgm:pt>
    <dgm:pt modelId="{4163696B-29DA-4DDF-8B5A-DED25328FFE1}" type="sibTrans" cxnId="{2EECAACD-6D68-4808-991B-9B5598187C79}">
      <dgm:prSet/>
      <dgm:spPr/>
      <dgm:t>
        <a:bodyPr/>
        <a:lstStyle/>
        <a:p>
          <a:endParaRPr lang="fr-FR"/>
        </a:p>
      </dgm:t>
    </dgm:pt>
    <dgm:pt modelId="{33B1B4BB-B45F-4A7A-96BD-8C874DEDCCD9}">
      <dgm:prSet phldrT="[Texte]"/>
      <dgm:spPr/>
      <dgm:t>
        <a:bodyPr/>
        <a:lstStyle/>
        <a:p>
          <a:r>
            <a:rPr lang="fr-FR" dirty="0" smtClean="0"/>
            <a:t>Locuteur 1</a:t>
          </a:r>
          <a:endParaRPr lang="fr-FR" dirty="0"/>
        </a:p>
      </dgm:t>
    </dgm:pt>
    <dgm:pt modelId="{8E552180-E74F-4DCF-BD40-B6813D0ADBC9}" type="parTrans" cxnId="{8F773A17-B414-4D52-B1A4-9AD6EAFA23C5}">
      <dgm:prSet/>
      <dgm:spPr/>
      <dgm:t>
        <a:bodyPr/>
        <a:lstStyle/>
        <a:p>
          <a:endParaRPr lang="fr-FR"/>
        </a:p>
      </dgm:t>
    </dgm:pt>
    <dgm:pt modelId="{4C0C94C1-D133-4C5D-8AF4-018B5442FFF0}" type="sibTrans" cxnId="{8F773A17-B414-4D52-B1A4-9AD6EAFA23C5}">
      <dgm:prSet/>
      <dgm:spPr/>
      <dgm:t>
        <a:bodyPr/>
        <a:lstStyle/>
        <a:p>
          <a:endParaRPr lang="fr-FR"/>
        </a:p>
      </dgm:t>
    </dgm:pt>
    <dgm:pt modelId="{BCE391A2-0DA3-49B8-86E1-70D57E4A0C15}">
      <dgm:prSet phldrT="[Texte]"/>
      <dgm:spPr/>
      <dgm:t>
        <a:bodyPr/>
        <a:lstStyle/>
        <a:p>
          <a:r>
            <a:rPr lang="fr-FR" dirty="0" smtClean="0"/>
            <a:t>Locuteur 3</a:t>
          </a:r>
          <a:endParaRPr lang="fr-FR" dirty="0"/>
        </a:p>
      </dgm:t>
    </dgm:pt>
    <dgm:pt modelId="{C0A41286-FABC-4987-8C72-19F632BCDAFD}" type="parTrans" cxnId="{4C6B678F-1A4E-4661-A419-EE36E99270AD}">
      <dgm:prSet/>
      <dgm:spPr/>
      <dgm:t>
        <a:bodyPr/>
        <a:lstStyle/>
        <a:p>
          <a:endParaRPr lang="fr-FR"/>
        </a:p>
      </dgm:t>
    </dgm:pt>
    <dgm:pt modelId="{E408A36C-3B8B-414C-AB41-651788DEFD55}" type="sibTrans" cxnId="{4C6B678F-1A4E-4661-A419-EE36E99270AD}">
      <dgm:prSet/>
      <dgm:spPr/>
      <dgm:t>
        <a:bodyPr/>
        <a:lstStyle/>
        <a:p>
          <a:endParaRPr lang="fr-FR"/>
        </a:p>
      </dgm:t>
    </dgm:pt>
    <dgm:pt modelId="{EF5A87B8-5D6D-4328-97DA-1804377A5CFB}">
      <dgm:prSet phldrT="[Texte]"/>
      <dgm:spPr/>
      <dgm:t>
        <a:bodyPr/>
        <a:lstStyle/>
        <a:p>
          <a:r>
            <a:rPr lang="fr-FR" dirty="0" smtClean="0"/>
            <a:t>Le  bon locuteur</a:t>
          </a:r>
          <a:endParaRPr lang="fr-FR" dirty="0"/>
        </a:p>
      </dgm:t>
    </dgm:pt>
    <dgm:pt modelId="{4865AD1D-9297-439B-A723-16D099F15B97}" type="parTrans" cxnId="{DD0BCFAB-095F-49D0-BBD8-8EDF7F613F29}">
      <dgm:prSet/>
      <dgm:spPr/>
      <dgm:t>
        <a:bodyPr/>
        <a:lstStyle/>
        <a:p>
          <a:endParaRPr lang="fr-FR"/>
        </a:p>
      </dgm:t>
    </dgm:pt>
    <dgm:pt modelId="{B28B4D5C-DF1A-4302-9347-1EB1444D42A3}" type="sibTrans" cxnId="{DD0BCFAB-095F-49D0-BBD8-8EDF7F613F29}">
      <dgm:prSet/>
      <dgm:spPr/>
      <dgm:t>
        <a:bodyPr/>
        <a:lstStyle/>
        <a:p>
          <a:endParaRPr lang="fr-FR"/>
        </a:p>
      </dgm:t>
    </dgm:pt>
    <dgm:pt modelId="{757A02C6-CAC9-43E2-87F8-6F6936916C00}" type="pres">
      <dgm:prSet presAssocID="{BD0DDA14-6FE1-4F34-A4F0-C59A75B53C4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75C9B1F-4E0B-441A-B420-0DCB49655751}" type="pres">
      <dgm:prSet presAssocID="{BD0DDA14-6FE1-4F34-A4F0-C59A75B53C4B}" presName="ellipse" presStyleLbl="trBgShp" presStyleIdx="0" presStyleCnt="1"/>
      <dgm:spPr/>
    </dgm:pt>
    <dgm:pt modelId="{500B07F6-2569-4B57-904D-FA9AA7440A5E}" type="pres">
      <dgm:prSet presAssocID="{BD0DDA14-6FE1-4F34-A4F0-C59A75B53C4B}" presName="arrow1" presStyleLbl="fgShp" presStyleIdx="0" presStyleCnt="1"/>
      <dgm:spPr/>
    </dgm:pt>
    <dgm:pt modelId="{B4D10C0E-8CAD-483A-8B1D-E343E41E3514}" type="pres">
      <dgm:prSet presAssocID="{BD0DDA14-6FE1-4F34-A4F0-C59A75B53C4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2996D3-2C0C-46BE-897F-3AED044E8C23}" type="pres">
      <dgm:prSet presAssocID="{33B1B4BB-B45F-4A7A-96BD-8C874DEDCCD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6FA64F-F042-4EB9-89C7-6B7EBFEA602F}" type="pres">
      <dgm:prSet presAssocID="{BCE391A2-0DA3-49B8-86E1-70D57E4A0C1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931B06-5D5B-4F03-A291-4F8601737AA0}" type="pres">
      <dgm:prSet presAssocID="{EF5A87B8-5D6D-4328-97DA-1804377A5CF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299A1E-8596-4CA3-BCA2-76DFF3A89FA5}" type="pres">
      <dgm:prSet presAssocID="{BD0DDA14-6FE1-4F34-A4F0-C59A75B53C4B}" presName="funnel" presStyleLbl="trAlignAcc1" presStyleIdx="0" presStyleCnt="1" custLinFactNeighborX="-365" custLinFactNeighborY="-456"/>
      <dgm:spPr/>
    </dgm:pt>
  </dgm:ptLst>
  <dgm:cxnLst>
    <dgm:cxn modelId="{8F773A17-B414-4D52-B1A4-9AD6EAFA23C5}" srcId="{BD0DDA14-6FE1-4F34-A4F0-C59A75B53C4B}" destId="{33B1B4BB-B45F-4A7A-96BD-8C874DEDCCD9}" srcOrd="1" destOrd="0" parTransId="{8E552180-E74F-4DCF-BD40-B6813D0ADBC9}" sibTransId="{4C0C94C1-D133-4C5D-8AF4-018B5442FFF0}"/>
    <dgm:cxn modelId="{DD0BCFAB-095F-49D0-BBD8-8EDF7F613F29}" srcId="{BD0DDA14-6FE1-4F34-A4F0-C59A75B53C4B}" destId="{EF5A87B8-5D6D-4328-97DA-1804377A5CFB}" srcOrd="3" destOrd="0" parTransId="{4865AD1D-9297-439B-A723-16D099F15B97}" sibTransId="{B28B4D5C-DF1A-4302-9347-1EB1444D42A3}"/>
    <dgm:cxn modelId="{E0C8C599-6B49-4891-9204-E4231523B7C4}" type="presOf" srcId="{BD0DDA14-6FE1-4F34-A4F0-C59A75B53C4B}" destId="{757A02C6-CAC9-43E2-87F8-6F6936916C00}" srcOrd="0" destOrd="0" presId="urn:microsoft.com/office/officeart/2005/8/layout/funnel1"/>
    <dgm:cxn modelId="{50BA3D5D-5643-4145-9F25-63B3B61F201E}" type="presOf" srcId="{33B1B4BB-B45F-4A7A-96BD-8C874DEDCCD9}" destId="{D96FA64F-F042-4EB9-89C7-6B7EBFEA602F}" srcOrd="0" destOrd="0" presId="urn:microsoft.com/office/officeart/2005/8/layout/funnel1"/>
    <dgm:cxn modelId="{E93D8E35-FC49-4991-BE84-2CDDC23C1BAB}" type="presOf" srcId="{EF5A87B8-5D6D-4328-97DA-1804377A5CFB}" destId="{B4D10C0E-8CAD-483A-8B1D-E343E41E3514}" srcOrd="0" destOrd="0" presId="urn:microsoft.com/office/officeart/2005/8/layout/funnel1"/>
    <dgm:cxn modelId="{F81EFEC1-59E9-4AD4-BDB3-A3F72F181AA3}" type="presOf" srcId="{D65AEBE6-12E2-4AAD-8D66-40400120C231}" destId="{72931B06-5D5B-4F03-A291-4F8601737AA0}" srcOrd="0" destOrd="0" presId="urn:microsoft.com/office/officeart/2005/8/layout/funnel1"/>
    <dgm:cxn modelId="{F2A76713-FC73-46DF-94DF-D59670065AF7}" type="presOf" srcId="{BCE391A2-0DA3-49B8-86E1-70D57E4A0C15}" destId="{022996D3-2C0C-46BE-897F-3AED044E8C23}" srcOrd="0" destOrd="0" presId="urn:microsoft.com/office/officeart/2005/8/layout/funnel1"/>
    <dgm:cxn modelId="{4C6B678F-1A4E-4661-A419-EE36E99270AD}" srcId="{BD0DDA14-6FE1-4F34-A4F0-C59A75B53C4B}" destId="{BCE391A2-0DA3-49B8-86E1-70D57E4A0C15}" srcOrd="2" destOrd="0" parTransId="{C0A41286-FABC-4987-8C72-19F632BCDAFD}" sibTransId="{E408A36C-3B8B-414C-AB41-651788DEFD55}"/>
    <dgm:cxn modelId="{2EECAACD-6D68-4808-991B-9B5598187C79}" srcId="{BD0DDA14-6FE1-4F34-A4F0-C59A75B53C4B}" destId="{D65AEBE6-12E2-4AAD-8D66-40400120C231}" srcOrd="0" destOrd="0" parTransId="{4DB78038-73F1-4DEE-B509-55A8FD84D32D}" sibTransId="{4163696B-29DA-4DDF-8B5A-DED25328FFE1}"/>
    <dgm:cxn modelId="{C05A24C3-9193-4259-9D68-7B3D25DBDC4A}" type="presParOf" srcId="{757A02C6-CAC9-43E2-87F8-6F6936916C00}" destId="{A75C9B1F-4E0B-441A-B420-0DCB49655751}" srcOrd="0" destOrd="0" presId="urn:microsoft.com/office/officeart/2005/8/layout/funnel1"/>
    <dgm:cxn modelId="{5E70AB41-9F84-4A9C-9474-A6F4E6B29928}" type="presParOf" srcId="{757A02C6-CAC9-43E2-87F8-6F6936916C00}" destId="{500B07F6-2569-4B57-904D-FA9AA7440A5E}" srcOrd="1" destOrd="0" presId="urn:microsoft.com/office/officeart/2005/8/layout/funnel1"/>
    <dgm:cxn modelId="{DCCE2A0A-4B4C-4E5A-A5C0-A6E512751772}" type="presParOf" srcId="{757A02C6-CAC9-43E2-87F8-6F6936916C00}" destId="{B4D10C0E-8CAD-483A-8B1D-E343E41E3514}" srcOrd="2" destOrd="0" presId="urn:microsoft.com/office/officeart/2005/8/layout/funnel1"/>
    <dgm:cxn modelId="{358F021F-6BE6-4DEF-944A-EA117DAD7EC8}" type="presParOf" srcId="{757A02C6-CAC9-43E2-87F8-6F6936916C00}" destId="{022996D3-2C0C-46BE-897F-3AED044E8C23}" srcOrd="3" destOrd="0" presId="urn:microsoft.com/office/officeart/2005/8/layout/funnel1"/>
    <dgm:cxn modelId="{3C398A4D-314F-442D-9C4E-561754C8C408}" type="presParOf" srcId="{757A02C6-CAC9-43E2-87F8-6F6936916C00}" destId="{D96FA64F-F042-4EB9-89C7-6B7EBFEA602F}" srcOrd="4" destOrd="0" presId="urn:microsoft.com/office/officeart/2005/8/layout/funnel1"/>
    <dgm:cxn modelId="{B040F4F8-9748-4C22-8BF6-9CFCBFF7351E}" type="presParOf" srcId="{757A02C6-CAC9-43E2-87F8-6F6936916C00}" destId="{72931B06-5D5B-4F03-A291-4F8601737AA0}" srcOrd="5" destOrd="0" presId="urn:microsoft.com/office/officeart/2005/8/layout/funnel1"/>
    <dgm:cxn modelId="{77D2230E-C0BE-4DD1-8F79-9B05135868FE}" type="presParOf" srcId="{757A02C6-CAC9-43E2-87F8-6F6936916C00}" destId="{98299A1E-8596-4CA3-BCA2-76DFF3A89FA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B171FA-09EB-4DDA-ACD7-9856731E9BFA}" type="doc">
      <dgm:prSet loTypeId="urn:microsoft.com/office/officeart/2005/8/layout/equation2" loCatId="process" qsTypeId="urn:microsoft.com/office/officeart/2005/8/quickstyle/simple4" qsCatId="simple" csTypeId="urn:microsoft.com/office/officeart/2005/8/colors/accent1_2" csCatId="accent1" phldr="1"/>
      <dgm:spPr/>
    </dgm:pt>
    <dgm:pt modelId="{7B8CE0BB-08B0-442A-92CC-24307A040CC3}">
      <dgm:prSet phldrT="[Texte]"/>
      <dgm:spPr/>
      <dgm:t>
        <a:bodyPr/>
        <a:lstStyle/>
        <a:p>
          <a:pPr>
            <a:lnSpc>
              <a:spcPct val="150000"/>
            </a:lnSpc>
          </a:pPr>
          <a:r>
            <a:rPr lang="fr-FR" b="1" dirty="0" smtClean="0"/>
            <a:t>Etat physique de l’individu</a:t>
          </a:r>
        </a:p>
        <a:p>
          <a:pPr>
            <a:lnSpc>
              <a:spcPct val="150000"/>
            </a:lnSpc>
          </a:pPr>
          <a:r>
            <a:rPr lang="fr-FR" b="1" dirty="0" smtClean="0"/>
            <a:t>(physiologie)</a:t>
          </a:r>
          <a:endParaRPr lang="fr-FR" b="1" dirty="0"/>
        </a:p>
      </dgm:t>
    </dgm:pt>
    <dgm:pt modelId="{31013EC2-37A9-4D3E-AD77-A6DD72089007}" type="parTrans" cxnId="{D02392FB-C0A3-4A47-A22E-0F000FFB4154}">
      <dgm:prSet/>
      <dgm:spPr/>
      <dgm:t>
        <a:bodyPr/>
        <a:lstStyle/>
        <a:p>
          <a:endParaRPr lang="fr-FR"/>
        </a:p>
      </dgm:t>
    </dgm:pt>
    <dgm:pt modelId="{DDC36799-EDE7-4B32-89E7-591534FE07EC}" type="sibTrans" cxnId="{D02392FB-C0A3-4A47-A22E-0F000FFB4154}">
      <dgm:prSet/>
      <dgm:spPr/>
      <dgm:t>
        <a:bodyPr/>
        <a:lstStyle/>
        <a:p>
          <a:endParaRPr lang="fr-FR"/>
        </a:p>
      </dgm:t>
    </dgm:pt>
    <dgm:pt modelId="{55FB415C-C6FF-4F30-B62D-6BEE575E7EC6}">
      <dgm:prSet phldrT="[Texte]"/>
      <dgm:spPr/>
      <dgm:t>
        <a:bodyPr/>
        <a:lstStyle/>
        <a:p>
          <a:pPr>
            <a:lnSpc>
              <a:spcPct val="150000"/>
            </a:lnSpc>
          </a:pPr>
          <a:r>
            <a:rPr lang="fr-FR" b="1" dirty="0" smtClean="0"/>
            <a:t>Etat émotionnel de l’individu</a:t>
          </a:r>
        </a:p>
        <a:p>
          <a:pPr>
            <a:lnSpc>
              <a:spcPct val="150000"/>
            </a:lnSpc>
          </a:pPr>
          <a:r>
            <a:rPr lang="fr-FR" b="1" dirty="0" smtClean="0"/>
            <a:t>(psychologie)</a:t>
          </a:r>
          <a:endParaRPr lang="fr-FR" b="1" dirty="0"/>
        </a:p>
      </dgm:t>
    </dgm:pt>
    <dgm:pt modelId="{B865366F-EF82-44CC-8E42-1DD1F73B1F1E}" type="parTrans" cxnId="{1107A323-C439-4E17-A73F-98B2CB789E5C}">
      <dgm:prSet/>
      <dgm:spPr/>
      <dgm:t>
        <a:bodyPr/>
        <a:lstStyle/>
        <a:p>
          <a:endParaRPr lang="fr-FR"/>
        </a:p>
      </dgm:t>
    </dgm:pt>
    <dgm:pt modelId="{071A484E-53F2-41FC-9A4E-8F040F475C46}" type="sibTrans" cxnId="{1107A323-C439-4E17-A73F-98B2CB789E5C}">
      <dgm:prSet/>
      <dgm:spPr/>
      <dgm:t>
        <a:bodyPr/>
        <a:lstStyle/>
        <a:p>
          <a:endParaRPr lang="fr-FR"/>
        </a:p>
      </dgm:t>
    </dgm:pt>
    <dgm:pt modelId="{DEB4083D-8393-4EE3-98A7-31CF0625A4E3}">
      <dgm:prSet phldrT="[Texte]"/>
      <dgm:spPr/>
      <dgm:t>
        <a:bodyPr/>
        <a:lstStyle/>
        <a:p>
          <a:r>
            <a:rPr lang="fr-FR" dirty="0" smtClean="0"/>
            <a:t>Variabilité Intra Locuteur</a:t>
          </a:r>
          <a:endParaRPr lang="fr-FR" dirty="0"/>
        </a:p>
      </dgm:t>
    </dgm:pt>
    <dgm:pt modelId="{67F2EDEA-A703-4840-8AC5-AC78E0E7F9AD}" type="parTrans" cxnId="{B0FD80D9-CF6F-4021-BDCB-A6E9B9359F78}">
      <dgm:prSet/>
      <dgm:spPr/>
      <dgm:t>
        <a:bodyPr/>
        <a:lstStyle/>
        <a:p>
          <a:endParaRPr lang="fr-FR"/>
        </a:p>
      </dgm:t>
    </dgm:pt>
    <dgm:pt modelId="{69C08BBC-897A-450C-A181-DF46348EAEB6}" type="sibTrans" cxnId="{B0FD80D9-CF6F-4021-BDCB-A6E9B9359F78}">
      <dgm:prSet/>
      <dgm:spPr/>
      <dgm:t>
        <a:bodyPr/>
        <a:lstStyle/>
        <a:p>
          <a:endParaRPr lang="fr-FR"/>
        </a:p>
      </dgm:t>
    </dgm:pt>
    <dgm:pt modelId="{575338FE-13BF-4119-BA56-1663D6568F03}" type="pres">
      <dgm:prSet presAssocID="{FEB171FA-09EB-4DDA-ACD7-9856731E9BFA}" presName="Name0" presStyleCnt="0">
        <dgm:presLayoutVars>
          <dgm:dir/>
          <dgm:resizeHandles val="exact"/>
        </dgm:presLayoutVars>
      </dgm:prSet>
      <dgm:spPr/>
    </dgm:pt>
    <dgm:pt modelId="{5C8934ED-6E43-497B-A19A-831B4A8336D0}" type="pres">
      <dgm:prSet presAssocID="{FEB171FA-09EB-4DDA-ACD7-9856731E9BFA}" presName="vNodes" presStyleCnt="0"/>
      <dgm:spPr/>
    </dgm:pt>
    <dgm:pt modelId="{0B9E7ECD-78A3-4994-A9B9-FEDC544C4302}" type="pres">
      <dgm:prSet presAssocID="{7B8CE0BB-08B0-442A-92CC-24307A040CC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B61AB9-1908-4283-8F72-289472CAA227}" type="pres">
      <dgm:prSet presAssocID="{DDC36799-EDE7-4B32-89E7-591534FE07EC}" presName="spacerT" presStyleCnt="0"/>
      <dgm:spPr/>
    </dgm:pt>
    <dgm:pt modelId="{E0B3B2EC-87D3-4FA3-995D-91ABA5651A2F}" type="pres">
      <dgm:prSet presAssocID="{DDC36799-EDE7-4B32-89E7-591534FE07EC}" presName="sibTrans" presStyleLbl="sibTrans2D1" presStyleIdx="0" presStyleCnt="2"/>
      <dgm:spPr/>
    </dgm:pt>
    <dgm:pt modelId="{ACF887EA-B0C8-40A6-84D6-D989756813C5}" type="pres">
      <dgm:prSet presAssocID="{DDC36799-EDE7-4B32-89E7-591534FE07EC}" presName="spacerB" presStyleCnt="0"/>
      <dgm:spPr/>
    </dgm:pt>
    <dgm:pt modelId="{4F920448-236D-4B09-90CE-3495D11F40F6}" type="pres">
      <dgm:prSet presAssocID="{55FB415C-C6FF-4F30-B62D-6BEE575E7E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4E464C-55E6-44E9-93C0-ABF22C8BEF91}" type="pres">
      <dgm:prSet presAssocID="{FEB171FA-09EB-4DDA-ACD7-9856731E9BFA}" presName="sibTransLast" presStyleLbl="sibTrans2D1" presStyleIdx="1" presStyleCnt="2" custScaleX="164370"/>
      <dgm:spPr/>
    </dgm:pt>
    <dgm:pt modelId="{4754C10C-B94A-41FB-9064-FA99A7573881}" type="pres">
      <dgm:prSet presAssocID="{FEB171FA-09EB-4DDA-ACD7-9856731E9BFA}" presName="connectorText" presStyleLbl="sibTrans2D1" presStyleIdx="1" presStyleCnt="2"/>
      <dgm:spPr/>
    </dgm:pt>
    <dgm:pt modelId="{A1CA1D93-D0EF-461A-9B2F-20ED4EC6D584}" type="pres">
      <dgm:prSet presAssocID="{FEB171FA-09EB-4DDA-ACD7-9856731E9BFA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1067F17-8DDA-4A8E-87BB-C23311219DE3}" type="presOf" srcId="{FEB171FA-09EB-4DDA-ACD7-9856731E9BFA}" destId="{575338FE-13BF-4119-BA56-1663D6568F03}" srcOrd="0" destOrd="0" presId="urn:microsoft.com/office/officeart/2005/8/layout/equation2"/>
    <dgm:cxn modelId="{2FC4D243-5BFE-434A-8C82-7756974DE2C5}" type="presOf" srcId="{DDC36799-EDE7-4B32-89E7-591534FE07EC}" destId="{E0B3B2EC-87D3-4FA3-995D-91ABA5651A2F}" srcOrd="0" destOrd="0" presId="urn:microsoft.com/office/officeart/2005/8/layout/equation2"/>
    <dgm:cxn modelId="{4184D9E3-5805-4113-BB93-04159327A087}" type="presOf" srcId="{7B8CE0BB-08B0-442A-92CC-24307A040CC3}" destId="{0B9E7ECD-78A3-4994-A9B9-FEDC544C4302}" srcOrd="0" destOrd="0" presId="urn:microsoft.com/office/officeart/2005/8/layout/equation2"/>
    <dgm:cxn modelId="{E5227CCA-80BD-4404-ACC5-753052A460ED}" type="presOf" srcId="{071A484E-53F2-41FC-9A4E-8F040F475C46}" destId="{4754C10C-B94A-41FB-9064-FA99A7573881}" srcOrd="1" destOrd="0" presId="urn:microsoft.com/office/officeart/2005/8/layout/equation2"/>
    <dgm:cxn modelId="{7451D00A-BEEC-4A26-B417-6EBD2748A1AB}" type="presOf" srcId="{DEB4083D-8393-4EE3-98A7-31CF0625A4E3}" destId="{A1CA1D93-D0EF-461A-9B2F-20ED4EC6D584}" srcOrd="0" destOrd="0" presId="urn:microsoft.com/office/officeart/2005/8/layout/equation2"/>
    <dgm:cxn modelId="{D02392FB-C0A3-4A47-A22E-0F000FFB4154}" srcId="{FEB171FA-09EB-4DDA-ACD7-9856731E9BFA}" destId="{7B8CE0BB-08B0-442A-92CC-24307A040CC3}" srcOrd="0" destOrd="0" parTransId="{31013EC2-37A9-4D3E-AD77-A6DD72089007}" sibTransId="{DDC36799-EDE7-4B32-89E7-591534FE07EC}"/>
    <dgm:cxn modelId="{1107A323-C439-4E17-A73F-98B2CB789E5C}" srcId="{FEB171FA-09EB-4DDA-ACD7-9856731E9BFA}" destId="{55FB415C-C6FF-4F30-B62D-6BEE575E7EC6}" srcOrd="1" destOrd="0" parTransId="{B865366F-EF82-44CC-8E42-1DD1F73B1F1E}" sibTransId="{071A484E-53F2-41FC-9A4E-8F040F475C46}"/>
    <dgm:cxn modelId="{F0E7A115-8DD6-49A8-BD0E-E8094F207089}" type="presOf" srcId="{55FB415C-C6FF-4F30-B62D-6BEE575E7EC6}" destId="{4F920448-236D-4B09-90CE-3495D11F40F6}" srcOrd="0" destOrd="0" presId="urn:microsoft.com/office/officeart/2005/8/layout/equation2"/>
    <dgm:cxn modelId="{B0FD80D9-CF6F-4021-BDCB-A6E9B9359F78}" srcId="{FEB171FA-09EB-4DDA-ACD7-9856731E9BFA}" destId="{DEB4083D-8393-4EE3-98A7-31CF0625A4E3}" srcOrd="2" destOrd="0" parTransId="{67F2EDEA-A703-4840-8AC5-AC78E0E7F9AD}" sibTransId="{69C08BBC-897A-450C-A181-DF46348EAEB6}"/>
    <dgm:cxn modelId="{F2D485C0-EAAE-43C4-A4AC-8684A7669F20}" type="presOf" srcId="{071A484E-53F2-41FC-9A4E-8F040F475C46}" destId="{EC4E464C-55E6-44E9-93C0-ABF22C8BEF91}" srcOrd="0" destOrd="0" presId="urn:microsoft.com/office/officeart/2005/8/layout/equation2"/>
    <dgm:cxn modelId="{D8AB5B66-05A5-4A28-BCDA-B484797B4797}" type="presParOf" srcId="{575338FE-13BF-4119-BA56-1663D6568F03}" destId="{5C8934ED-6E43-497B-A19A-831B4A8336D0}" srcOrd="0" destOrd="0" presId="urn:microsoft.com/office/officeart/2005/8/layout/equation2"/>
    <dgm:cxn modelId="{1B35D1AF-E672-4B76-B714-B4FD7B2EB4B7}" type="presParOf" srcId="{5C8934ED-6E43-497B-A19A-831B4A8336D0}" destId="{0B9E7ECD-78A3-4994-A9B9-FEDC544C4302}" srcOrd="0" destOrd="0" presId="urn:microsoft.com/office/officeart/2005/8/layout/equation2"/>
    <dgm:cxn modelId="{5977C52F-6D64-4D6D-AA4C-1B50F028C912}" type="presParOf" srcId="{5C8934ED-6E43-497B-A19A-831B4A8336D0}" destId="{59B61AB9-1908-4283-8F72-289472CAA227}" srcOrd="1" destOrd="0" presId="urn:microsoft.com/office/officeart/2005/8/layout/equation2"/>
    <dgm:cxn modelId="{D359ACA8-4783-4222-8316-C84B2D8E6E75}" type="presParOf" srcId="{5C8934ED-6E43-497B-A19A-831B4A8336D0}" destId="{E0B3B2EC-87D3-4FA3-995D-91ABA5651A2F}" srcOrd="2" destOrd="0" presId="urn:microsoft.com/office/officeart/2005/8/layout/equation2"/>
    <dgm:cxn modelId="{F7B9AFD6-09CF-4E2B-B6E5-7F03CB241A22}" type="presParOf" srcId="{5C8934ED-6E43-497B-A19A-831B4A8336D0}" destId="{ACF887EA-B0C8-40A6-84D6-D989756813C5}" srcOrd="3" destOrd="0" presId="urn:microsoft.com/office/officeart/2005/8/layout/equation2"/>
    <dgm:cxn modelId="{406765D8-085C-4971-800B-33738E33FA17}" type="presParOf" srcId="{5C8934ED-6E43-497B-A19A-831B4A8336D0}" destId="{4F920448-236D-4B09-90CE-3495D11F40F6}" srcOrd="4" destOrd="0" presId="urn:microsoft.com/office/officeart/2005/8/layout/equation2"/>
    <dgm:cxn modelId="{8A9D620F-823D-41FD-8910-A0DCE573F894}" type="presParOf" srcId="{575338FE-13BF-4119-BA56-1663D6568F03}" destId="{EC4E464C-55E6-44E9-93C0-ABF22C8BEF91}" srcOrd="1" destOrd="0" presId="urn:microsoft.com/office/officeart/2005/8/layout/equation2"/>
    <dgm:cxn modelId="{0F637DD2-2D03-4647-B532-500E1B35C53F}" type="presParOf" srcId="{EC4E464C-55E6-44E9-93C0-ABF22C8BEF91}" destId="{4754C10C-B94A-41FB-9064-FA99A7573881}" srcOrd="0" destOrd="0" presId="urn:microsoft.com/office/officeart/2005/8/layout/equation2"/>
    <dgm:cxn modelId="{A0AFCB3F-39D6-482B-8A10-7C0C96AD93AA}" type="presParOf" srcId="{575338FE-13BF-4119-BA56-1663D6568F03}" destId="{A1CA1D93-D0EF-461A-9B2F-20ED4EC6D58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38E57F-C722-4627-B45E-1B9E520AFAC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</dgm:pt>
    <dgm:pt modelId="{9AD24150-FC69-4CE7-B0B1-C3FC717102D5}">
      <dgm:prSet phldrT="[Texte]"/>
      <dgm:spPr/>
      <dgm:t>
        <a:bodyPr/>
        <a:lstStyle/>
        <a:p>
          <a:pPr algn="l">
            <a:lnSpc>
              <a:spcPct val="150000"/>
            </a:lnSpc>
          </a:pPr>
          <a:r>
            <a:rPr lang="fr-FR" b="1" dirty="0" smtClean="0"/>
            <a:t>1. Système à texte fixé dépendant du locuteur :</a:t>
          </a:r>
        </a:p>
        <a:p>
          <a:pPr algn="l">
            <a:lnSpc>
              <a:spcPct val="150000"/>
            </a:lnSpc>
          </a:pPr>
          <a:endParaRPr lang="fr-FR" b="1" dirty="0" smtClean="0"/>
        </a:p>
        <a:p>
          <a:pPr algn="just">
            <a:lnSpc>
              <a:spcPct val="150000"/>
            </a:lnSpc>
          </a:pPr>
          <a:r>
            <a:rPr lang="fr-FR" b="0" dirty="0" smtClean="0"/>
            <a:t>- Le texte est toujours le même d’une session à l’autre</a:t>
          </a:r>
        </a:p>
        <a:p>
          <a:pPr algn="just">
            <a:lnSpc>
              <a:spcPct val="150000"/>
            </a:lnSpc>
          </a:pPr>
          <a:r>
            <a:rPr lang="fr-FR" b="0" dirty="0" smtClean="0"/>
            <a:t>- Mais chaque locuteur a un texte différent</a:t>
          </a:r>
          <a:endParaRPr lang="fr-FR" b="0" dirty="0"/>
        </a:p>
      </dgm:t>
    </dgm:pt>
    <dgm:pt modelId="{1834ED5B-6AF8-4718-9B1A-1F667780C5E4}" type="parTrans" cxnId="{030820EE-9536-42CB-B567-B02AAF53C770}">
      <dgm:prSet/>
      <dgm:spPr/>
      <dgm:t>
        <a:bodyPr/>
        <a:lstStyle/>
        <a:p>
          <a:endParaRPr lang="fr-FR"/>
        </a:p>
      </dgm:t>
    </dgm:pt>
    <dgm:pt modelId="{AC908988-2778-4F83-8526-3975EED859CC}" type="sibTrans" cxnId="{030820EE-9536-42CB-B567-B02AAF53C770}">
      <dgm:prSet/>
      <dgm:spPr/>
      <dgm:t>
        <a:bodyPr/>
        <a:lstStyle/>
        <a:p>
          <a:endParaRPr lang="fr-FR"/>
        </a:p>
      </dgm:t>
    </dgm:pt>
    <dgm:pt modelId="{896E1A1B-52B5-4D75-91F1-9C48ED0E2828}">
      <dgm:prSet phldrT="[Texte]"/>
      <dgm:spPr/>
      <dgm:t>
        <a:bodyPr/>
        <a:lstStyle/>
        <a:p>
          <a:pPr algn="l">
            <a:lnSpc>
              <a:spcPct val="150000"/>
            </a:lnSpc>
          </a:pPr>
          <a:r>
            <a:rPr lang="fr-FR" b="1" dirty="0" smtClean="0"/>
            <a:t>2. Système dépendant du vocabulaire :</a:t>
          </a:r>
        </a:p>
        <a:p>
          <a:pPr algn="l">
            <a:lnSpc>
              <a:spcPct val="150000"/>
            </a:lnSpc>
          </a:pPr>
          <a:endParaRPr lang="fr-FR" b="1" dirty="0" smtClean="0"/>
        </a:p>
        <a:p>
          <a:pPr algn="just">
            <a:lnSpc>
              <a:spcPct val="150000"/>
            </a:lnSpc>
          </a:pPr>
          <a:r>
            <a:rPr lang="fr-FR" b="0" dirty="0" smtClean="0"/>
            <a:t>- L’utilisateur prononce une séquence démo, issue d’un vocabulaire limité</a:t>
          </a:r>
        </a:p>
        <a:p>
          <a:pPr algn="just">
            <a:lnSpc>
              <a:spcPct val="150000"/>
            </a:lnSpc>
          </a:pPr>
          <a:r>
            <a:rPr lang="fr-FR" b="0" dirty="0" smtClean="0"/>
            <a:t>- Mais dont l’ordre peut varier d’une session à l’autre</a:t>
          </a:r>
          <a:endParaRPr lang="fr-FR" b="0" dirty="0"/>
        </a:p>
      </dgm:t>
    </dgm:pt>
    <dgm:pt modelId="{1BCFAB65-3679-4627-83A8-8725F87F367B}" type="parTrans" cxnId="{3B2FA2DE-B4C0-4982-B1C7-9FF158989E88}">
      <dgm:prSet/>
      <dgm:spPr/>
      <dgm:t>
        <a:bodyPr/>
        <a:lstStyle/>
        <a:p>
          <a:endParaRPr lang="fr-FR"/>
        </a:p>
      </dgm:t>
    </dgm:pt>
    <dgm:pt modelId="{AA733412-6278-4BCF-A371-4930E647ED11}" type="sibTrans" cxnId="{3B2FA2DE-B4C0-4982-B1C7-9FF158989E88}">
      <dgm:prSet/>
      <dgm:spPr/>
      <dgm:t>
        <a:bodyPr/>
        <a:lstStyle/>
        <a:p>
          <a:endParaRPr lang="fr-FR"/>
        </a:p>
      </dgm:t>
    </dgm:pt>
    <dgm:pt modelId="{8F8A9B23-C504-4643-BAA9-AE502E2ADAB5}">
      <dgm:prSet phldrT="[Texte]"/>
      <dgm:spPr/>
      <dgm:t>
        <a:bodyPr/>
        <a:lstStyle/>
        <a:p>
          <a:pPr algn="l">
            <a:lnSpc>
              <a:spcPct val="150000"/>
            </a:lnSpc>
          </a:pPr>
          <a:r>
            <a:rPr lang="fr-FR" b="1" dirty="0" smtClean="0"/>
            <a:t>3. Système dépendant d’événements phonétiques :</a:t>
          </a:r>
        </a:p>
        <a:p>
          <a:pPr algn="l">
            <a:lnSpc>
              <a:spcPct val="150000"/>
            </a:lnSpc>
          </a:pPr>
          <a:endParaRPr lang="fr-FR" b="1" dirty="0" smtClean="0"/>
        </a:p>
        <a:p>
          <a:pPr algn="just">
            <a:lnSpc>
              <a:spcPct val="150000"/>
            </a:lnSpc>
          </a:pPr>
          <a:r>
            <a:rPr lang="fr-FR" b="0" dirty="0" smtClean="0"/>
            <a:t>- Vocabulaire non imposée directement</a:t>
          </a:r>
        </a:p>
        <a:p>
          <a:pPr algn="just">
            <a:lnSpc>
              <a:spcPct val="150000"/>
            </a:lnSpc>
          </a:pPr>
          <a:r>
            <a:rPr lang="fr-FR" b="0" dirty="0" smtClean="0"/>
            <a:t>- La séquence prononcée doit contenir certains évènements phonétiques (voyelles, nasales - n, m -)</a:t>
          </a:r>
          <a:endParaRPr lang="fr-FR" b="0" dirty="0"/>
        </a:p>
      </dgm:t>
    </dgm:pt>
    <dgm:pt modelId="{9DF1ADD9-407C-48F5-81FD-923E0BAE4EDD}" type="parTrans" cxnId="{659F6BAD-3369-4210-83C5-5486521742C4}">
      <dgm:prSet/>
      <dgm:spPr/>
      <dgm:t>
        <a:bodyPr/>
        <a:lstStyle/>
        <a:p>
          <a:endParaRPr lang="fr-FR"/>
        </a:p>
      </dgm:t>
    </dgm:pt>
    <dgm:pt modelId="{139D58D6-3FCB-4A0D-B5C9-B4DF97DF471C}" type="sibTrans" cxnId="{659F6BAD-3369-4210-83C5-5486521742C4}">
      <dgm:prSet/>
      <dgm:spPr/>
      <dgm:t>
        <a:bodyPr/>
        <a:lstStyle/>
        <a:p>
          <a:endParaRPr lang="fr-FR"/>
        </a:p>
      </dgm:t>
    </dgm:pt>
    <dgm:pt modelId="{2CC582C0-5513-4D2C-8AFD-51943D39CB67}" type="pres">
      <dgm:prSet presAssocID="{0838E57F-C722-4627-B45E-1B9E520AFACB}" presName="linear" presStyleCnt="0">
        <dgm:presLayoutVars>
          <dgm:animLvl val="lvl"/>
          <dgm:resizeHandles val="exact"/>
        </dgm:presLayoutVars>
      </dgm:prSet>
      <dgm:spPr/>
    </dgm:pt>
    <dgm:pt modelId="{F71A28C8-1D71-45E8-8C9A-BE221A967556}" type="pres">
      <dgm:prSet presAssocID="{9AD24150-FC69-4CE7-B0B1-C3FC717102D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9E0A90-E882-44F1-99E7-6995A399076B}" type="pres">
      <dgm:prSet presAssocID="{AC908988-2778-4F83-8526-3975EED859CC}" presName="spacer" presStyleCnt="0"/>
      <dgm:spPr/>
    </dgm:pt>
    <dgm:pt modelId="{BE257FC7-42F4-46E9-80FB-C9F3EDA7E22E}" type="pres">
      <dgm:prSet presAssocID="{896E1A1B-52B5-4D75-91F1-9C48ED0E2828}" presName="parentText" presStyleLbl="node1" presStyleIdx="1" presStyleCnt="3" custLinFactNeighborX="-237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C4454-AAD6-482C-8E3E-79009E159F07}" type="pres">
      <dgm:prSet presAssocID="{AA733412-6278-4BCF-A371-4930E647ED11}" presName="spacer" presStyleCnt="0"/>
      <dgm:spPr/>
    </dgm:pt>
    <dgm:pt modelId="{6C301A11-8B76-408B-AB37-6C4EA0E8520C}" type="pres">
      <dgm:prSet presAssocID="{8F8A9B23-C504-4643-BAA9-AE502E2ADAB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59F6BAD-3369-4210-83C5-5486521742C4}" srcId="{0838E57F-C722-4627-B45E-1B9E520AFACB}" destId="{8F8A9B23-C504-4643-BAA9-AE502E2ADAB5}" srcOrd="2" destOrd="0" parTransId="{9DF1ADD9-407C-48F5-81FD-923E0BAE4EDD}" sibTransId="{139D58D6-3FCB-4A0D-B5C9-B4DF97DF471C}"/>
    <dgm:cxn modelId="{7D2B7213-924A-4550-A28C-902B3BD08A14}" type="presOf" srcId="{8F8A9B23-C504-4643-BAA9-AE502E2ADAB5}" destId="{6C301A11-8B76-408B-AB37-6C4EA0E8520C}" srcOrd="0" destOrd="0" presId="urn:microsoft.com/office/officeart/2005/8/layout/vList2"/>
    <dgm:cxn modelId="{030820EE-9536-42CB-B567-B02AAF53C770}" srcId="{0838E57F-C722-4627-B45E-1B9E520AFACB}" destId="{9AD24150-FC69-4CE7-B0B1-C3FC717102D5}" srcOrd="0" destOrd="0" parTransId="{1834ED5B-6AF8-4718-9B1A-1F667780C5E4}" sibTransId="{AC908988-2778-4F83-8526-3975EED859CC}"/>
    <dgm:cxn modelId="{DCDF7388-0CE3-4EA9-B408-3DF0083BA03A}" type="presOf" srcId="{0838E57F-C722-4627-B45E-1B9E520AFACB}" destId="{2CC582C0-5513-4D2C-8AFD-51943D39CB67}" srcOrd="0" destOrd="0" presId="urn:microsoft.com/office/officeart/2005/8/layout/vList2"/>
    <dgm:cxn modelId="{E41240B2-771F-487A-B8C2-4E5D420C3813}" type="presOf" srcId="{896E1A1B-52B5-4D75-91F1-9C48ED0E2828}" destId="{BE257FC7-42F4-46E9-80FB-C9F3EDA7E22E}" srcOrd="0" destOrd="0" presId="urn:microsoft.com/office/officeart/2005/8/layout/vList2"/>
    <dgm:cxn modelId="{3B2FA2DE-B4C0-4982-B1C7-9FF158989E88}" srcId="{0838E57F-C722-4627-B45E-1B9E520AFACB}" destId="{896E1A1B-52B5-4D75-91F1-9C48ED0E2828}" srcOrd="1" destOrd="0" parTransId="{1BCFAB65-3679-4627-83A8-8725F87F367B}" sibTransId="{AA733412-6278-4BCF-A371-4930E647ED11}"/>
    <dgm:cxn modelId="{2251B5C7-E8DC-40D0-90BA-66DD3EB7B938}" type="presOf" srcId="{9AD24150-FC69-4CE7-B0B1-C3FC717102D5}" destId="{F71A28C8-1D71-45E8-8C9A-BE221A967556}" srcOrd="0" destOrd="0" presId="urn:microsoft.com/office/officeart/2005/8/layout/vList2"/>
    <dgm:cxn modelId="{C96C5E80-3F5D-43E9-A90A-047E91568807}" type="presParOf" srcId="{2CC582C0-5513-4D2C-8AFD-51943D39CB67}" destId="{F71A28C8-1D71-45E8-8C9A-BE221A967556}" srcOrd="0" destOrd="0" presId="urn:microsoft.com/office/officeart/2005/8/layout/vList2"/>
    <dgm:cxn modelId="{C6D01228-2C6C-4DE5-9476-5A63A2D7D83B}" type="presParOf" srcId="{2CC582C0-5513-4D2C-8AFD-51943D39CB67}" destId="{A29E0A90-E882-44F1-99E7-6995A399076B}" srcOrd="1" destOrd="0" presId="urn:microsoft.com/office/officeart/2005/8/layout/vList2"/>
    <dgm:cxn modelId="{66DD3DBE-03F3-489C-8730-26DC214B1F5A}" type="presParOf" srcId="{2CC582C0-5513-4D2C-8AFD-51943D39CB67}" destId="{BE257FC7-42F4-46E9-80FB-C9F3EDA7E22E}" srcOrd="2" destOrd="0" presId="urn:microsoft.com/office/officeart/2005/8/layout/vList2"/>
    <dgm:cxn modelId="{B3A37E8F-A9A7-483A-A6CF-894724F7EE7E}" type="presParOf" srcId="{2CC582C0-5513-4D2C-8AFD-51943D39CB67}" destId="{6B3C4454-AAD6-482C-8E3E-79009E159F07}" srcOrd="3" destOrd="0" presId="urn:microsoft.com/office/officeart/2005/8/layout/vList2"/>
    <dgm:cxn modelId="{4436244C-6C62-46DE-AF31-DFC6979E9AB9}" type="presParOf" srcId="{2CC582C0-5513-4D2C-8AFD-51943D39CB67}" destId="{6C301A11-8B76-408B-AB37-6C4EA0E852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38E57F-C722-4627-B45E-1B9E520AFAC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</dgm:pt>
    <dgm:pt modelId="{9AD24150-FC69-4CE7-B0B1-C3FC717102D5}">
      <dgm:prSet phldrT="[Texte]"/>
      <dgm:spPr/>
      <dgm:t>
        <a:bodyPr/>
        <a:lstStyle/>
        <a:p>
          <a:pPr algn="l">
            <a:lnSpc>
              <a:spcPct val="150000"/>
            </a:lnSpc>
          </a:pPr>
          <a:r>
            <a:rPr lang="fr-FR" b="1" dirty="0" smtClean="0"/>
            <a:t>4. Système à texte imposé par la machine :</a:t>
          </a:r>
        </a:p>
        <a:p>
          <a:pPr algn="l">
            <a:lnSpc>
              <a:spcPct val="150000"/>
            </a:lnSpc>
          </a:pPr>
          <a:endParaRPr lang="fr-FR" b="1" dirty="0" smtClean="0"/>
        </a:p>
        <a:p>
          <a:pPr algn="just">
            <a:lnSpc>
              <a:spcPct val="150000"/>
            </a:lnSpc>
          </a:pPr>
          <a:r>
            <a:rPr lang="fr-FR" b="0" dirty="0" smtClean="0"/>
            <a:t>- Texte différent pour chaque session et pour chaque locuteur</a:t>
          </a:r>
        </a:p>
        <a:p>
          <a:pPr algn="just">
            <a:lnSpc>
              <a:spcPct val="150000"/>
            </a:lnSpc>
          </a:pPr>
          <a:r>
            <a:rPr lang="fr-FR" b="0" dirty="0" smtClean="0"/>
            <a:t>- Texte choisi de manière imprédictible</a:t>
          </a:r>
          <a:endParaRPr lang="fr-FR" b="0" dirty="0"/>
        </a:p>
      </dgm:t>
    </dgm:pt>
    <dgm:pt modelId="{1834ED5B-6AF8-4718-9B1A-1F667780C5E4}" type="parTrans" cxnId="{030820EE-9536-42CB-B567-B02AAF53C770}">
      <dgm:prSet/>
      <dgm:spPr/>
      <dgm:t>
        <a:bodyPr/>
        <a:lstStyle/>
        <a:p>
          <a:endParaRPr lang="fr-FR"/>
        </a:p>
      </dgm:t>
    </dgm:pt>
    <dgm:pt modelId="{AC908988-2778-4F83-8526-3975EED859CC}" type="sibTrans" cxnId="{030820EE-9536-42CB-B567-B02AAF53C770}">
      <dgm:prSet/>
      <dgm:spPr/>
      <dgm:t>
        <a:bodyPr/>
        <a:lstStyle/>
        <a:p>
          <a:endParaRPr lang="fr-FR"/>
        </a:p>
      </dgm:t>
    </dgm:pt>
    <dgm:pt modelId="{896E1A1B-52B5-4D75-91F1-9C48ED0E2828}">
      <dgm:prSet phldrT="[Texte]"/>
      <dgm:spPr/>
      <dgm:t>
        <a:bodyPr/>
        <a:lstStyle/>
        <a:p>
          <a:pPr algn="l">
            <a:lnSpc>
              <a:spcPct val="150000"/>
            </a:lnSpc>
          </a:pPr>
          <a:r>
            <a:rPr lang="fr-FR" b="1" dirty="0" smtClean="0"/>
            <a:t>5. Système dépendant du texte :</a:t>
          </a:r>
        </a:p>
        <a:p>
          <a:pPr algn="l">
            <a:lnSpc>
              <a:spcPct val="150000"/>
            </a:lnSpc>
          </a:pPr>
          <a:endParaRPr lang="fr-FR" b="1" dirty="0" smtClean="0"/>
        </a:p>
        <a:p>
          <a:pPr algn="just">
            <a:lnSpc>
              <a:spcPct val="150000"/>
            </a:lnSpc>
          </a:pPr>
          <a:r>
            <a:rPr lang="fr-FR" b="0" dirty="0" smtClean="0"/>
            <a:t>- Le locuteur est entièrement libre de ce qu’il dit à chaque session</a:t>
          </a:r>
          <a:endParaRPr lang="fr-FR" b="0" dirty="0"/>
        </a:p>
      </dgm:t>
    </dgm:pt>
    <dgm:pt modelId="{1BCFAB65-3679-4627-83A8-8725F87F367B}" type="parTrans" cxnId="{3B2FA2DE-B4C0-4982-B1C7-9FF158989E88}">
      <dgm:prSet/>
      <dgm:spPr/>
      <dgm:t>
        <a:bodyPr/>
        <a:lstStyle/>
        <a:p>
          <a:endParaRPr lang="fr-FR"/>
        </a:p>
      </dgm:t>
    </dgm:pt>
    <dgm:pt modelId="{AA733412-6278-4BCF-A371-4930E647ED11}" type="sibTrans" cxnId="{3B2FA2DE-B4C0-4982-B1C7-9FF158989E88}">
      <dgm:prSet/>
      <dgm:spPr/>
      <dgm:t>
        <a:bodyPr/>
        <a:lstStyle/>
        <a:p>
          <a:endParaRPr lang="fr-FR"/>
        </a:p>
      </dgm:t>
    </dgm:pt>
    <dgm:pt modelId="{2CC582C0-5513-4D2C-8AFD-51943D39CB67}" type="pres">
      <dgm:prSet presAssocID="{0838E57F-C722-4627-B45E-1B9E520AFACB}" presName="linear" presStyleCnt="0">
        <dgm:presLayoutVars>
          <dgm:animLvl val="lvl"/>
          <dgm:resizeHandles val="exact"/>
        </dgm:presLayoutVars>
      </dgm:prSet>
      <dgm:spPr/>
    </dgm:pt>
    <dgm:pt modelId="{F71A28C8-1D71-45E8-8C9A-BE221A967556}" type="pres">
      <dgm:prSet presAssocID="{9AD24150-FC69-4CE7-B0B1-C3FC717102D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9E0A90-E882-44F1-99E7-6995A399076B}" type="pres">
      <dgm:prSet presAssocID="{AC908988-2778-4F83-8526-3975EED859CC}" presName="spacer" presStyleCnt="0"/>
      <dgm:spPr/>
    </dgm:pt>
    <dgm:pt modelId="{BE257FC7-42F4-46E9-80FB-C9F3EDA7E22E}" type="pres">
      <dgm:prSet presAssocID="{896E1A1B-52B5-4D75-91F1-9C48ED0E2828}" presName="parentText" presStyleLbl="node1" presStyleIdx="1" presStyleCnt="2" custLinFactNeighborX="-237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6FDA7EC-7919-47B7-A24C-33F7D26A8EB3}" type="presOf" srcId="{896E1A1B-52B5-4D75-91F1-9C48ED0E2828}" destId="{BE257FC7-42F4-46E9-80FB-C9F3EDA7E22E}" srcOrd="0" destOrd="0" presId="urn:microsoft.com/office/officeart/2005/8/layout/vList2"/>
    <dgm:cxn modelId="{030820EE-9536-42CB-B567-B02AAF53C770}" srcId="{0838E57F-C722-4627-B45E-1B9E520AFACB}" destId="{9AD24150-FC69-4CE7-B0B1-C3FC717102D5}" srcOrd="0" destOrd="0" parTransId="{1834ED5B-6AF8-4718-9B1A-1F667780C5E4}" sibTransId="{AC908988-2778-4F83-8526-3975EED859CC}"/>
    <dgm:cxn modelId="{6349C6E5-0995-44E3-B18C-F83F39AF70B7}" type="presOf" srcId="{0838E57F-C722-4627-B45E-1B9E520AFACB}" destId="{2CC582C0-5513-4D2C-8AFD-51943D39CB67}" srcOrd="0" destOrd="0" presId="urn:microsoft.com/office/officeart/2005/8/layout/vList2"/>
    <dgm:cxn modelId="{3B2FA2DE-B4C0-4982-B1C7-9FF158989E88}" srcId="{0838E57F-C722-4627-B45E-1B9E520AFACB}" destId="{896E1A1B-52B5-4D75-91F1-9C48ED0E2828}" srcOrd="1" destOrd="0" parTransId="{1BCFAB65-3679-4627-83A8-8725F87F367B}" sibTransId="{AA733412-6278-4BCF-A371-4930E647ED11}"/>
    <dgm:cxn modelId="{3B105E25-E293-43D3-8021-B89A1034A624}" type="presOf" srcId="{9AD24150-FC69-4CE7-B0B1-C3FC717102D5}" destId="{F71A28C8-1D71-45E8-8C9A-BE221A967556}" srcOrd="0" destOrd="0" presId="urn:microsoft.com/office/officeart/2005/8/layout/vList2"/>
    <dgm:cxn modelId="{8429CB96-7D67-4AB8-B469-542D05515B6D}" type="presParOf" srcId="{2CC582C0-5513-4D2C-8AFD-51943D39CB67}" destId="{F71A28C8-1D71-45E8-8C9A-BE221A967556}" srcOrd="0" destOrd="0" presId="urn:microsoft.com/office/officeart/2005/8/layout/vList2"/>
    <dgm:cxn modelId="{4C7B2FCB-0E7A-4845-B8FF-2854A15D1FF8}" type="presParOf" srcId="{2CC582C0-5513-4D2C-8AFD-51943D39CB67}" destId="{A29E0A90-E882-44F1-99E7-6995A399076B}" srcOrd="1" destOrd="0" presId="urn:microsoft.com/office/officeart/2005/8/layout/vList2"/>
    <dgm:cxn modelId="{A79B7209-B372-45A5-92E3-B67101DDFB58}" type="presParOf" srcId="{2CC582C0-5513-4D2C-8AFD-51943D39CB67}" destId="{BE257FC7-42F4-46E9-80FB-C9F3EDA7E22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46BFC2-26F0-4622-89C0-0F0F8F517D1E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01672C-C5D1-49E6-861F-C058DACC8B27}">
      <dgm:prSet phldrT="[Texte]"/>
      <dgm:spPr/>
      <dgm:t>
        <a:bodyPr/>
        <a:lstStyle/>
        <a:p>
          <a:r>
            <a:rPr lang="fr-FR" dirty="0" smtClean="0"/>
            <a:t>Système de RAL</a:t>
          </a:r>
          <a:endParaRPr lang="fr-FR" dirty="0"/>
        </a:p>
      </dgm:t>
    </dgm:pt>
    <dgm:pt modelId="{951D7FA9-C8FA-405F-8F4F-D24C5D526C08}" type="parTrans" cxnId="{0D4B18C0-0286-4A54-AD7A-822B4EAC0940}">
      <dgm:prSet/>
      <dgm:spPr/>
      <dgm:t>
        <a:bodyPr/>
        <a:lstStyle/>
        <a:p>
          <a:endParaRPr lang="fr-FR"/>
        </a:p>
      </dgm:t>
    </dgm:pt>
    <dgm:pt modelId="{B3F39714-1C28-40A1-869C-55FE5C99029A}" type="sibTrans" cxnId="{0D4B18C0-0286-4A54-AD7A-822B4EAC0940}">
      <dgm:prSet/>
      <dgm:spPr/>
      <dgm:t>
        <a:bodyPr/>
        <a:lstStyle/>
        <a:p>
          <a:endParaRPr lang="fr-FR"/>
        </a:p>
      </dgm:t>
    </dgm:pt>
    <dgm:pt modelId="{7CEDA4AF-D645-4419-94D7-B45F5FE56225}">
      <dgm:prSet phldrT="[Texte]"/>
      <dgm:spPr/>
      <dgm:t>
        <a:bodyPr/>
        <a:lstStyle/>
        <a:p>
          <a:r>
            <a:rPr lang="fr-FR" dirty="0" smtClean="0"/>
            <a:t>Paramétrisation</a:t>
          </a:r>
          <a:endParaRPr lang="fr-FR" dirty="0"/>
        </a:p>
      </dgm:t>
    </dgm:pt>
    <dgm:pt modelId="{73E796B1-02F8-4CA8-A17C-598EAC4E50AD}" type="parTrans" cxnId="{13A9C4B8-3370-4FC8-A0AB-D396EAC1A64C}">
      <dgm:prSet/>
      <dgm:spPr/>
      <dgm:t>
        <a:bodyPr/>
        <a:lstStyle/>
        <a:p>
          <a:endParaRPr lang="fr-FR"/>
        </a:p>
      </dgm:t>
    </dgm:pt>
    <dgm:pt modelId="{6B4A6B10-7FAC-42D0-BE07-BA42345BD32E}" type="sibTrans" cxnId="{13A9C4B8-3370-4FC8-A0AB-D396EAC1A64C}">
      <dgm:prSet/>
      <dgm:spPr/>
      <dgm:t>
        <a:bodyPr/>
        <a:lstStyle/>
        <a:p>
          <a:endParaRPr lang="fr-FR"/>
        </a:p>
      </dgm:t>
    </dgm:pt>
    <dgm:pt modelId="{A05B6462-9119-41FE-81A2-66AD9E547000}">
      <dgm:prSet phldrT="[Texte]"/>
      <dgm:spPr/>
      <dgm:t>
        <a:bodyPr/>
        <a:lstStyle/>
        <a:p>
          <a:r>
            <a:rPr lang="fr-FR" dirty="0" smtClean="0"/>
            <a:t>Traitement post paramétrisation</a:t>
          </a:r>
          <a:endParaRPr lang="fr-FR" dirty="0"/>
        </a:p>
      </dgm:t>
    </dgm:pt>
    <dgm:pt modelId="{77BB6F67-042A-4A05-94C2-262F7900D80C}" type="parTrans" cxnId="{62FB047C-7AA2-4BD3-B6F9-006740C8F88C}">
      <dgm:prSet/>
      <dgm:spPr/>
      <dgm:t>
        <a:bodyPr/>
        <a:lstStyle/>
        <a:p>
          <a:endParaRPr lang="fr-FR"/>
        </a:p>
      </dgm:t>
    </dgm:pt>
    <dgm:pt modelId="{F1D44455-1D2B-488C-BCA3-6C4DC45D305E}" type="sibTrans" cxnId="{62FB047C-7AA2-4BD3-B6F9-006740C8F88C}">
      <dgm:prSet/>
      <dgm:spPr/>
      <dgm:t>
        <a:bodyPr/>
        <a:lstStyle/>
        <a:p>
          <a:endParaRPr lang="fr-FR"/>
        </a:p>
      </dgm:t>
    </dgm:pt>
    <dgm:pt modelId="{4DD91A92-72C3-4946-BB8F-9CFB1E742D2D}">
      <dgm:prSet phldrT="[Texte]"/>
      <dgm:spPr/>
      <dgm:t>
        <a:bodyPr/>
        <a:lstStyle/>
        <a:p>
          <a:r>
            <a:rPr lang="fr-FR" dirty="0" smtClean="0"/>
            <a:t>Modélisation</a:t>
          </a:r>
          <a:endParaRPr lang="fr-FR" dirty="0"/>
        </a:p>
      </dgm:t>
    </dgm:pt>
    <dgm:pt modelId="{48B716E5-53F2-4E45-9A0A-7AE7A119D1A7}" type="parTrans" cxnId="{2EAE48C5-B11C-4878-A35B-4DA341E42AF3}">
      <dgm:prSet/>
      <dgm:spPr/>
      <dgm:t>
        <a:bodyPr/>
        <a:lstStyle/>
        <a:p>
          <a:endParaRPr lang="fr-FR"/>
        </a:p>
      </dgm:t>
    </dgm:pt>
    <dgm:pt modelId="{23E4B8E2-C112-426D-82A4-F2444A95D86E}" type="sibTrans" cxnId="{2EAE48C5-B11C-4878-A35B-4DA341E42AF3}">
      <dgm:prSet/>
      <dgm:spPr/>
      <dgm:t>
        <a:bodyPr/>
        <a:lstStyle/>
        <a:p>
          <a:endParaRPr lang="fr-FR"/>
        </a:p>
      </dgm:t>
    </dgm:pt>
    <dgm:pt modelId="{DA880204-1EA9-425B-9966-68151B3F9BDC}" type="pres">
      <dgm:prSet presAssocID="{5146BFC2-26F0-4622-89C0-0F0F8F517D1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7B8EA1-514C-42A9-8E8E-69A07823DD5C}" type="pres">
      <dgm:prSet presAssocID="{0F01672C-C5D1-49E6-861F-C058DACC8B27}" presName="root1" presStyleCnt="0"/>
      <dgm:spPr/>
    </dgm:pt>
    <dgm:pt modelId="{86CCA706-A293-41F0-AB9F-6545A4B655B5}" type="pres">
      <dgm:prSet presAssocID="{0F01672C-C5D1-49E6-861F-C058DACC8B27}" presName="LevelOneTextNode" presStyleLbl="node0" presStyleIdx="0" presStyleCnt="1">
        <dgm:presLayoutVars>
          <dgm:chPref val="3"/>
        </dgm:presLayoutVars>
      </dgm:prSet>
      <dgm:spPr/>
    </dgm:pt>
    <dgm:pt modelId="{86F20971-89D6-432F-9794-D906E3E63541}" type="pres">
      <dgm:prSet presAssocID="{0F01672C-C5D1-49E6-861F-C058DACC8B27}" presName="level2hierChild" presStyleCnt="0"/>
      <dgm:spPr/>
    </dgm:pt>
    <dgm:pt modelId="{FFFFC244-B0F0-4C64-96D2-1903C8C602F0}" type="pres">
      <dgm:prSet presAssocID="{73E796B1-02F8-4CA8-A17C-598EAC4E50AD}" presName="conn2-1" presStyleLbl="parChTrans1D2" presStyleIdx="0" presStyleCnt="3"/>
      <dgm:spPr/>
    </dgm:pt>
    <dgm:pt modelId="{AD11DE61-FBC5-4313-B67E-9C198AC5E54C}" type="pres">
      <dgm:prSet presAssocID="{73E796B1-02F8-4CA8-A17C-598EAC4E50AD}" presName="connTx" presStyleLbl="parChTrans1D2" presStyleIdx="0" presStyleCnt="3"/>
      <dgm:spPr/>
    </dgm:pt>
    <dgm:pt modelId="{BA687F7D-4B37-4669-A4F2-04B5BBC88D52}" type="pres">
      <dgm:prSet presAssocID="{7CEDA4AF-D645-4419-94D7-B45F5FE56225}" presName="root2" presStyleCnt="0"/>
      <dgm:spPr/>
    </dgm:pt>
    <dgm:pt modelId="{74CC137C-A63C-436D-8785-58B7560C4E62}" type="pres">
      <dgm:prSet presAssocID="{7CEDA4AF-D645-4419-94D7-B45F5FE56225}" presName="LevelTwoTextNode" presStyleLbl="node2" presStyleIdx="0" presStyleCnt="3">
        <dgm:presLayoutVars>
          <dgm:chPref val="3"/>
        </dgm:presLayoutVars>
      </dgm:prSet>
      <dgm:spPr/>
    </dgm:pt>
    <dgm:pt modelId="{05018443-3DAB-4B75-819E-E22309EA8DD0}" type="pres">
      <dgm:prSet presAssocID="{7CEDA4AF-D645-4419-94D7-B45F5FE56225}" presName="level3hierChild" presStyleCnt="0"/>
      <dgm:spPr/>
    </dgm:pt>
    <dgm:pt modelId="{3199FB24-936A-4F10-B9E4-B2D040055AFE}" type="pres">
      <dgm:prSet presAssocID="{77BB6F67-042A-4A05-94C2-262F7900D80C}" presName="conn2-1" presStyleLbl="parChTrans1D2" presStyleIdx="1" presStyleCnt="3"/>
      <dgm:spPr/>
    </dgm:pt>
    <dgm:pt modelId="{AE6E84C0-DC8D-4A00-8EFE-1584E7D6FC1E}" type="pres">
      <dgm:prSet presAssocID="{77BB6F67-042A-4A05-94C2-262F7900D80C}" presName="connTx" presStyleLbl="parChTrans1D2" presStyleIdx="1" presStyleCnt="3"/>
      <dgm:spPr/>
    </dgm:pt>
    <dgm:pt modelId="{DE1E9A15-26FF-4846-9352-579A89EA8459}" type="pres">
      <dgm:prSet presAssocID="{A05B6462-9119-41FE-81A2-66AD9E547000}" presName="root2" presStyleCnt="0"/>
      <dgm:spPr/>
    </dgm:pt>
    <dgm:pt modelId="{B0260ABE-82E1-4463-B7F8-07A63A5F1E73}" type="pres">
      <dgm:prSet presAssocID="{A05B6462-9119-41FE-81A2-66AD9E54700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FA4201-6250-4262-8452-2679AEC44A21}" type="pres">
      <dgm:prSet presAssocID="{A05B6462-9119-41FE-81A2-66AD9E547000}" presName="level3hierChild" presStyleCnt="0"/>
      <dgm:spPr/>
    </dgm:pt>
    <dgm:pt modelId="{01190E1F-0BC2-477C-9711-E87E14B73B34}" type="pres">
      <dgm:prSet presAssocID="{48B716E5-53F2-4E45-9A0A-7AE7A119D1A7}" presName="conn2-1" presStyleLbl="parChTrans1D2" presStyleIdx="2" presStyleCnt="3"/>
      <dgm:spPr/>
    </dgm:pt>
    <dgm:pt modelId="{CD28875D-7C7B-4F04-B7DA-64E9EAD4D27D}" type="pres">
      <dgm:prSet presAssocID="{48B716E5-53F2-4E45-9A0A-7AE7A119D1A7}" presName="connTx" presStyleLbl="parChTrans1D2" presStyleIdx="2" presStyleCnt="3"/>
      <dgm:spPr/>
    </dgm:pt>
    <dgm:pt modelId="{A0041B6D-23DF-4E77-A1E2-A418515F8CED}" type="pres">
      <dgm:prSet presAssocID="{4DD91A92-72C3-4946-BB8F-9CFB1E742D2D}" presName="root2" presStyleCnt="0"/>
      <dgm:spPr/>
    </dgm:pt>
    <dgm:pt modelId="{3C0FFD8F-AF1D-4F30-A7D4-5D317D8183D6}" type="pres">
      <dgm:prSet presAssocID="{4DD91A92-72C3-4946-BB8F-9CFB1E742D2D}" presName="LevelTwoTextNode" presStyleLbl="node2" presStyleIdx="2" presStyleCnt="3">
        <dgm:presLayoutVars>
          <dgm:chPref val="3"/>
        </dgm:presLayoutVars>
      </dgm:prSet>
      <dgm:spPr/>
    </dgm:pt>
    <dgm:pt modelId="{AD3BEB71-EFBB-4D24-8FD7-C905A7C0DFDF}" type="pres">
      <dgm:prSet presAssocID="{4DD91A92-72C3-4946-BB8F-9CFB1E742D2D}" presName="level3hierChild" presStyleCnt="0"/>
      <dgm:spPr/>
    </dgm:pt>
  </dgm:ptLst>
  <dgm:cxnLst>
    <dgm:cxn modelId="{0937EBC2-6B55-4D25-8B10-635944618187}" type="presOf" srcId="{A05B6462-9119-41FE-81A2-66AD9E547000}" destId="{B0260ABE-82E1-4463-B7F8-07A63A5F1E73}" srcOrd="0" destOrd="0" presId="urn:microsoft.com/office/officeart/2005/8/layout/hierarchy2"/>
    <dgm:cxn modelId="{80528C3A-3272-449A-AACC-65C9F537E94E}" type="presOf" srcId="{77BB6F67-042A-4A05-94C2-262F7900D80C}" destId="{AE6E84C0-DC8D-4A00-8EFE-1584E7D6FC1E}" srcOrd="1" destOrd="0" presId="urn:microsoft.com/office/officeart/2005/8/layout/hierarchy2"/>
    <dgm:cxn modelId="{13A9C4B8-3370-4FC8-A0AB-D396EAC1A64C}" srcId="{0F01672C-C5D1-49E6-861F-C058DACC8B27}" destId="{7CEDA4AF-D645-4419-94D7-B45F5FE56225}" srcOrd="0" destOrd="0" parTransId="{73E796B1-02F8-4CA8-A17C-598EAC4E50AD}" sibTransId="{6B4A6B10-7FAC-42D0-BE07-BA42345BD32E}"/>
    <dgm:cxn modelId="{B90DB7A1-0442-4BA9-A5F9-EC0329EFEC63}" type="presOf" srcId="{5146BFC2-26F0-4622-89C0-0F0F8F517D1E}" destId="{DA880204-1EA9-425B-9966-68151B3F9BDC}" srcOrd="0" destOrd="0" presId="urn:microsoft.com/office/officeart/2005/8/layout/hierarchy2"/>
    <dgm:cxn modelId="{62FB047C-7AA2-4BD3-B6F9-006740C8F88C}" srcId="{0F01672C-C5D1-49E6-861F-C058DACC8B27}" destId="{A05B6462-9119-41FE-81A2-66AD9E547000}" srcOrd="1" destOrd="0" parTransId="{77BB6F67-042A-4A05-94C2-262F7900D80C}" sibTransId="{F1D44455-1D2B-488C-BCA3-6C4DC45D305E}"/>
    <dgm:cxn modelId="{0D4B18C0-0286-4A54-AD7A-822B4EAC0940}" srcId="{5146BFC2-26F0-4622-89C0-0F0F8F517D1E}" destId="{0F01672C-C5D1-49E6-861F-C058DACC8B27}" srcOrd="0" destOrd="0" parTransId="{951D7FA9-C8FA-405F-8F4F-D24C5D526C08}" sibTransId="{B3F39714-1C28-40A1-869C-55FE5C99029A}"/>
    <dgm:cxn modelId="{6D62A4C4-1BBF-4176-8218-6B1FC0D44842}" type="presOf" srcId="{48B716E5-53F2-4E45-9A0A-7AE7A119D1A7}" destId="{CD28875D-7C7B-4F04-B7DA-64E9EAD4D27D}" srcOrd="1" destOrd="0" presId="urn:microsoft.com/office/officeart/2005/8/layout/hierarchy2"/>
    <dgm:cxn modelId="{1BF60A1E-494B-44CE-BD76-8398447C1579}" type="presOf" srcId="{73E796B1-02F8-4CA8-A17C-598EAC4E50AD}" destId="{FFFFC244-B0F0-4C64-96D2-1903C8C602F0}" srcOrd="0" destOrd="0" presId="urn:microsoft.com/office/officeart/2005/8/layout/hierarchy2"/>
    <dgm:cxn modelId="{24FF162A-EE28-4C2D-A9AB-583153B75843}" type="presOf" srcId="{7CEDA4AF-D645-4419-94D7-B45F5FE56225}" destId="{74CC137C-A63C-436D-8785-58B7560C4E62}" srcOrd="0" destOrd="0" presId="urn:microsoft.com/office/officeart/2005/8/layout/hierarchy2"/>
    <dgm:cxn modelId="{1087E8FC-E983-4754-956B-869CD06ABE75}" type="presOf" srcId="{4DD91A92-72C3-4946-BB8F-9CFB1E742D2D}" destId="{3C0FFD8F-AF1D-4F30-A7D4-5D317D8183D6}" srcOrd="0" destOrd="0" presId="urn:microsoft.com/office/officeart/2005/8/layout/hierarchy2"/>
    <dgm:cxn modelId="{A4C3A517-AF83-4778-AB28-31B9494DB9F2}" type="presOf" srcId="{0F01672C-C5D1-49E6-861F-C058DACC8B27}" destId="{86CCA706-A293-41F0-AB9F-6545A4B655B5}" srcOrd="0" destOrd="0" presId="urn:microsoft.com/office/officeart/2005/8/layout/hierarchy2"/>
    <dgm:cxn modelId="{2EAE48C5-B11C-4878-A35B-4DA341E42AF3}" srcId="{0F01672C-C5D1-49E6-861F-C058DACC8B27}" destId="{4DD91A92-72C3-4946-BB8F-9CFB1E742D2D}" srcOrd="2" destOrd="0" parTransId="{48B716E5-53F2-4E45-9A0A-7AE7A119D1A7}" sibTransId="{23E4B8E2-C112-426D-82A4-F2444A95D86E}"/>
    <dgm:cxn modelId="{6072F5BE-DE06-477E-B359-70FBD06130B1}" type="presOf" srcId="{77BB6F67-042A-4A05-94C2-262F7900D80C}" destId="{3199FB24-936A-4F10-B9E4-B2D040055AFE}" srcOrd="0" destOrd="0" presId="urn:microsoft.com/office/officeart/2005/8/layout/hierarchy2"/>
    <dgm:cxn modelId="{9DF5E2AB-4F78-4412-8190-21A8807B57B3}" type="presOf" srcId="{73E796B1-02F8-4CA8-A17C-598EAC4E50AD}" destId="{AD11DE61-FBC5-4313-B67E-9C198AC5E54C}" srcOrd="1" destOrd="0" presId="urn:microsoft.com/office/officeart/2005/8/layout/hierarchy2"/>
    <dgm:cxn modelId="{57D5925F-52B0-436E-A37C-557CC2D63259}" type="presOf" srcId="{48B716E5-53F2-4E45-9A0A-7AE7A119D1A7}" destId="{01190E1F-0BC2-477C-9711-E87E14B73B34}" srcOrd="0" destOrd="0" presId="urn:microsoft.com/office/officeart/2005/8/layout/hierarchy2"/>
    <dgm:cxn modelId="{23E6D0D4-FD72-4E92-BD7B-EFC83265D317}" type="presParOf" srcId="{DA880204-1EA9-425B-9966-68151B3F9BDC}" destId="{487B8EA1-514C-42A9-8E8E-69A07823DD5C}" srcOrd="0" destOrd="0" presId="urn:microsoft.com/office/officeart/2005/8/layout/hierarchy2"/>
    <dgm:cxn modelId="{D503BF6E-2ED0-46AF-BAAF-0833822F5D2C}" type="presParOf" srcId="{487B8EA1-514C-42A9-8E8E-69A07823DD5C}" destId="{86CCA706-A293-41F0-AB9F-6545A4B655B5}" srcOrd="0" destOrd="0" presId="urn:microsoft.com/office/officeart/2005/8/layout/hierarchy2"/>
    <dgm:cxn modelId="{C6472AA2-D9A9-4289-A515-6EFAADEB61F5}" type="presParOf" srcId="{487B8EA1-514C-42A9-8E8E-69A07823DD5C}" destId="{86F20971-89D6-432F-9794-D906E3E63541}" srcOrd="1" destOrd="0" presId="urn:microsoft.com/office/officeart/2005/8/layout/hierarchy2"/>
    <dgm:cxn modelId="{A92769FE-18BA-4BF3-960C-4412B596BE4E}" type="presParOf" srcId="{86F20971-89D6-432F-9794-D906E3E63541}" destId="{FFFFC244-B0F0-4C64-96D2-1903C8C602F0}" srcOrd="0" destOrd="0" presId="urn:microsoft.com/office/officeart/2005/8/layout/hierarchy2"/>
    <dgm:cxn modelId="{D8018AB8-B690-4243-A5D4-69DD167C5E7E}" type="presParOf" srcId="{FFFFC244-B0F0-4C64-96D2-1903C8C602F0}" destId="{AD11DE61-FBC5-4313-B67E-9C198AC5E54C}" srcOrd="0" destOrd="0" presId="urn:microsoft.com/office/officeart/2005/8/layout/hierarchy2"/>
    <dgm:cxn modelId="{169C0FCB-C062-48ED-8918-D084A0C32D2C}" type="presParOf" srcId="{86F20971-89D6-432F-9794-D906E3E63541}" destId="{BA687F7D-4B37-4669-A4F2-04B5BBC88D52}" srcOrd="1" destOrd="0" presId="urn:microsoft.com/office/officeart/2005/8/layout/hierarchy2"/>
    <dgm:cxn modelId="{6277F549-B799-407A-87DD-31A9C51401A0}" type="presParOf" srcId="{BA687F7D-4B37-4669-A4F2-04B5BBC88D52}" destId="{74CC137C-A63C-436D-8785-58B7560C4E62}" srcOrd="0" destOrd="0" presId="urn:microsoft.com/office/officeart/2005/8/layout/hierarchy2"/>
    <dgm:cxn modelId="{8A9F2471-DD86-4D08-89E9-C27A3292A157}" type="presParOf" srcId="{BA687F7D-4B37-4669-A4F2-04B5BBC88D52}" destId="{05018443-3DAB-4B75-819E-E22309EA8DD0}" srcOrd="1" destOrd="0" presId="urn:microsoft.com/office/officeart/2005/8/layout/hierarchy2"/>
    <dgm:cxn modelId="{40C1FA3D-5C0A-4B3A-839C-4C03E131E06A}" type="presParOf" srcId="{86F20971-89D6-432F-9794-D906E3E63541}" destId="{3199FB24-936A-4F10-B9E4-B2D040055AFE}" srcOrd="2" destOrd="0" presId="urn:microsoft.com/office/officeart/2005/8/layout/hierarchy2"/>
    <dgm:cxn modelId="{DB4620B9-990A-4A35-A36B-34165F6F7C3D}" type="presParOf" srcId="{3199FB24-936A-4F10-B9E4-B2D040055AFE}" destId="{AE6E84C0-DC8D-4A00-8EFE-1584E7D6FC1E}" srcOrd="0" destOrd="0" presId="urn:microsoft.com/office/officeart/2005/8/layout/hierarchy2"/>
    <dgm:cxn modelId="{DB538D75-2937-4525-83A4-88DAC819E176}" type="presParOf" srcId="{86F20971-89D6-432F-9794-D906E3E63541}" destId="{DE1E9A15-26FF-4846-9352-579A89EA8459}" srcOrd="3" destOrd="0" presId="urn:microsoft.com/office/officeart/2005/8/layout/hierarchy2"/>
    <dgm:cxn modelId="{85ACCF49-9EC1-47B9-B240-A1230B55B4DA}" type="presParOf" srcId="{DE1E9A15-26FF-4846-9352-579A89EA8459}" destId="{B0260ABE-82E1-4463-B7F8-07A63A5F1E73}" srcOrd="0" destOrd="0" presId="urn:microsoft.com/office/officeart/2005/8/layout/hierarchy2"/>
    <dgm:cxn modelId="{81ADA022-5C34-4535-A43D-7444494010C5}" type="presParOf" srcId="{DE1E9A15-26FF-4846-9352-579A89EA8459}" destId="{EDFA4201-6250-4262-8452-2679AEC44A21}" srcOrd="1" destOrd="0" presId="urn:microsoft.com/office/officeart/2005/8/layout/hierarchy2"/>
    <dgm:cxn modelId="{022A5BC1-8B3B-44A0-8FBB-09DC9D61E155}" type="presParOf" srcId="{86F20971-89D6-432F-9794-D906E3E63541}" destId="{01190E1F-0BC2-477C-9711-E87E14B73B34}" srcOrd="4" destOrd="0" presId="urn:microsoft.com/office/officeart/2005/8/layout/hierarchy2"/>
    <dgm:cxn modelId="{FFD556E8-183D-449E-9FEB-79123EE44D5A}" type="presParOf" srcId="{01190E1F-0BC2-477C-9711-E87E14B73B34}" destId="{CD28875D-7C7B-4F04-B7DA-64E9EAD4D27D}" srcOrd="0" destOrd="0" presId="urn:microsoft.com/office/officeart/2005/8/layout/hierarchy2"/>
    <dgm:cxn modelId="{A0446796-A292-4DB6-B2AC-E63609D754DD}" type="presParOf" srcId="{86F20971-89D6-432F-9794-D906E3E63541}" destId="{A0041B6D-23DF-4E77-A1E2-A418515F8CED}" srcOrd="5" destOrd="0" presId="urn:microsoft.com/office/officeart/2005/8/layout/hierarchy2"/>
    <dgm:cxn modelId="{D8D8BF9F-33C0-410C-AF52-930B624838D3}" type="presParOf" srcId="{A0041B6D-23DF-4E77-A1E2-A418515F8CED}" destId="{3C0FFD8F-AF1D-4F30-A7D4-5D317D8183D6}" srcOrd="0" destOrd="0" presId="urn:microsoft.com/office/officeart/2005/8/layout/hierarchy2"/>
    <dgm:cxn modelId="{72BCBEAE-E218-4FCF-97F7-EA0669AB74D2}" type="presParOf" srcId="{A0041B6D-23DF-4E77-A1E2-A418515F8CED}" destId="{AD3BEB71-EFBB-4D24-8FD7-C905A7C0DFD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C9B1F-4E0B-441A-B420-0DCB49655751}">
      <dsp:nvSpPr>
        <dsp:cNvPr id="0" name=""/>
        <dsp:cNvSpPr/>
      </dsp:nvSpPr>
      <dsp:spPr>
        <a:xfrm>
          <a:off x="878687" y="655404"/>
          <a:ext cx="3211068" cy="111516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B07F6-2569-4B57-904D-FA9AA7440A5E}">
      <dsp:nvSpPr>
        <dsp:cNvPr id="0" name=""/>
        <dsp:cNvSpPr/>
      </dsp:nvSpPr>
      <dsp:spPr>
        <a:xfrm>
          <a:off x="2178050" y="3386056"/>
          <a:ext cx="622300" cy="39827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10C0E-8CAD-483A-8B1D-E343E41E3514}">
      <dsp:nvSpPr>
        <dsp:cNvPr id="0" name=""/>
        <dsp:cNvSpPr/>
      </dsp:nvSpPr>
      <dsp:spPr>
        <a:xfrm>
          <a:off x="995680" y="3704674"/>
          <a:ext cx="2987040" cy="746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Le  bon locuteur</a:t>
          </a:r>
          <a:endParaRPr lang="fr-FR" sz="2600" kern="1200" dirty="0"/>
        </a:p>
      </dsp:txBody>
      <dsp:txXfrm>
        <a:off x="995680" y="3704674"/>
        <a:ext cx="2987040" cy="746760"/>
      </dsp:txXfrm>
    </dsp:sp>
    <dsp:sp modelId="{022996D3-2C0C-46BE-897F-3AED044E8C23}">
      <dsp:nvSpPr>
        <dsp:cNvPr id="0" name=""/>
        <dsp:cNvSpPr/>
      </dsp:nvSpPr>
      <dsp:spPr>
        <a:xfrm>
          <a:off x="2046122" y="1856692"/>
          <a:ext cx="1120140" cy="1120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Locuteur 3</a:t>
          </a:r>
          <a:endParaRPr lang="fr-FR" sz="1300" kern="1200" dirty="0"/>
        </a:p>
      </dsp:txBody>
      <dsp:txXfrm>
        <a:off x="2210163" y="2020733"/>
        <a:ext cx="792058" cy="792058"/>
      </dsp:txXfrm>
    </dsp:sp>
    <dsp:sp modelId="{D96FA64F-F042-4EB9-89C7-6B7EBFEA602F}">
      <dsp:nvSpPr>
        <dsp:cNvPr id="0" name=""/>
        <dsp:cNvSpPr/>
      </dsp:nvSpPr>
      <dsp:spPr>
        <a:xfrm>
          <a:off x="1244600" y="1016338"/>
          <a:ext cx="1120140" cy="1120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Locuteur 1</a:t>
          </a:r>
          <a:endParaRPr lang="fr-FR" sz="1300" kern="1200" dirty="0"/>
        </a:p>
      </dsp:txBody>
      <dsp:txXfrm>
        <a:off x="1408641" y="1180379"/>
        <a:ext cx="792058" cy="792058"/>
      </dsp:txXfrm>
    </dsp:sp>
    <dsp:sp modelId="{72931B06-5D5B-4F03-A291-4F8601737AA0}">
      <dsp:nvSpPr>
        <dsp:cNvPr id="0" name=""/>
        <dsp:cNvSpPr/>
      </dsp:nvSpPr>
      <dsp:spPr>
        <a:xfrm>
          <a:off x="2389632" y="745513"/>
          <a:ext cx="1120140" cy="1120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Locuteur 2</a:t>
          </a:r>
          <a:endParaRPr lang="fr-FR" sz="1300" kern="1200" dirty="0"/>
        </a:p>
      </dsp:txBody>
      <dsp:txXfrm>
        <a:off x="2553673" y="909554"/>
        <a:ext cx="792058" cy="792058"/>
      </dsp:txXfrm>
    </dsp:sp>
    <dsp:sp modelId="{98299A1E-8596-4CA3-BCA2-76DFF3A89FA5}">
      <dsp:nvSpPr>
        <dsp:cNvPr id="0" name=""/>
        <dsp:cNvSpPr/>
      </dsp:nvSpPr>
      <dsp:spPr>
        <a:xfrm>
          <a:off x="734040" y="505785"/>
          <a:ext cx="3484880" cy="278790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E7ECD-78A3-4994-A9B9-FEDC544C4302}">
      <dsp:nvSpPr>
        <dsp:cNvPr id="0" name=""/>
        <dsp:cNvSpPr/>
      </dsp:nvSpPr>
      <dsp:spPr>
        <a:xfrm>
          <a:off x="4548" y="344643"/>
          <a:ext cx="1614580" cy="16145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Etat physique de l’individu</a:t>
          </a:r>
        </a:p>
        <a:p>
          <a:pPr lvl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(physiologie)</a:t>
          </a:r>
          <a:endParaRPr lang="fr-FR" sz="1100" b="1" kern="1200" dirty="0"/>
        </a:p>
      </dsp:txBody>
      <dsp:txXfrm>
        <a:off x="240998" y="581093"/>
        <a:ext cx="1141680" cy="1141680"/>
      </dsp:txXfrm>
    </dsp:sp>
    <dsp:sp modelId="{E0B3B2EC-87D3-4FA3-995D-91ABA5651A2F}">
      <dsp:nvSpPr>
        <dsp:cNvPr id="0" name=""/>
        <dsp:cNvSpPr/>
      </dsp:nvSpPr>
      <dsp:spPr>
        <a:xfrm>
          <a:off x="343609" y="2090327"/>
          <a:ext cx="936456" cy="93645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467736" y="2448428"/>
        <a:ext cx="688202" cy="220254"/>
      </dsp:txXfrm>
    </dsp:sp>
    <dsp:sp modelId="{4F920448-236D-4B09-90CE-3495D11F40F6}">
      <dsp:nvSpPr>
        <dsp:cNvPr id="0" name=""/>
        <dsp:cNvSpPr/>
      </dsp:nvSpPr>
      <dsp:spPr>
        <a:xfrm>
          <a:off x="4548" y="3157888"/>
          <a:ext cx="1614580" cy="16145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Etat émotionnel de l’individu</a:t>
          </a:r>
        </a:p>
        <a:p>
          <a:pPr lvl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(psychologie)</a:t>
          </a:r>
          <a:endParaRPr lang="fr-FR" sz="1100" b="1" kern="1200" dirty="0"/>
        </a:p>
      </dsp:txBody>
      <dsp:txXfrm>
        <a:off x="240998" y="3394338"/>
        <a:ext cx="1141680" cy="1141680"/>
      </dsp:txXfrm>
    </dsp:sp>
    <dsp:sp modelId="{EC4E464C-55E6-44E9-93C0-ABF22C8BEF91}">
      <dsp:nvSpPr>
        <dsp:cNvPr id="0" name=""/>
        <dsp:cNvSpPr/>
      </dsp:nvSpPr>
      <dsp:spPr>
        <a:xfrm>
          <a:off x="1696065" y="2258244"/>
          <a:ext cx="843935" cy="6006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696065" y="2378369"/>
        <a:ext cx="663748" cy="360373"/>
      </dsp:txXfrm>
    </dsp:sp>
    <dsp:sp modelId="{A1CA1D93-D0EF-461A-9B2F-20ED4EC6D584}">
      <dsp:nvSpPr>
        <dsp:cNvPr id="0" name=""/>
        <dsp:cNvSpPr/>
      </dsp:nvSpPr>
      <dsp:spPr>
        <a:xfrm>
          <a:off x="2587876" y="943975"/>
          <a:ext cx="3229160" cy="32291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Variabilité Intra Locuteur</a:t>
          </a:r>
          <a:endParaRPr lang="fr-FR" sz="3500" kern="1200" dirty="0"/>
        </a:p>
      </dsp:txBody>
      <dsp:txXfrm>
        <a:off x="3060776" y="1416875"/>
        <a:ext cx="2283360" cy="2283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A28C8-1D71-45E8-8C9A-BE221A967556}">
      <dsp:nvSpPr>
        <dsp:cNvPr id="0" name=""/>
        <dsp:cNvSpPr/>
      </dsp:nvSpPr>
      <dsp:spPr>
        <a:xfrm>
          <a:off x="0" y="37930"/>
          <a:ext cx="5750369" cy="17567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1. Système à texte fixé dépendant du locuteur :</a:t>
          </a:r>
        </a:p>
        <a:p>
          <a:pPr lvl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fr-FR" sz="1100" b="1" kern="1200" dirty="0" smtClean="0"/>
        </a:p>
        <a:p>
          <a:pPr lvl="0" algn="just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kern="1200" dirty="0" smtClean="0"/>
            <a:t>- Le texte est toujours le même d’une session à l’autre</a:t>
          </a:r>
        </a:p>
        <a:p>
          <a:pPr lvl="0" algn="just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kern="1200" dirty="0" smtClean="0"/>
            <a:t>- Mais chaque locuteur a un texte différent</a:t>
          </a:r>
          <a:endParaRPr lang="fr-FR" sz="1100" b="0" kern="1200" dirty="0"/>
        </a:p>
      </dsp:txBody>
      <dsp:txXfrm>
        <a:off x="85758" y="123688"/>
        <a:ext cx="5578853" cy="1585239"/>
      </dsp:txXfrm>
    </dsp:sp>
    <dsp:sp modelId="{BE257FC7-42F4-46E9-80FB-C9F3EDA7E22E}">
      <dsp:nvSpPr>
        <dsp:cNvPr id="0" name=""/>
        <dsp:cNvSpPr/>
      </dsp:nvSpPr>
      <dsp:spPr>
        <a:xfrm>
          <a:off x="0" y="1826365"/>
          <a:ext cx="5750369" cy="17567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2. Système dépendant du vocabulaire :</a:t>
          </a:r>
        </a:p>
        <a:p>
          <a:pPr lvl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fr-FR" sz="1100" b="1" kern="1200" dirty="0" smtClean="0"/>
        </a:p>
        <a:p>
          <a:pPr lvl="0" algn="just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kern="1200" dirty="0" smtClean="0"/>
            <a:t>- L’utilisateur prononce une séquence démo, issue d’un vocabulaire limité</a:t>
          </a:r>
        </a:p>
        <a:p>
          <a:pPr lvl="0" algn="just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kern="1200" dirty="0" smtClean="0"/>
            <a:t>- Mais dont l’ordre peut varier d’une session à l’autre</a:t>
          </a:r>
          <a:endParaRPr lang="fr-FR" sz="1100" b="0" kern="1200" dirty="0"/>
        </a:p>
      </dsp:txBody>
      <dsp:txXfrm>
        <a:off x="85758" y="1912123"/>
        <a:ext cx="5578853" cy="1585239"/>
      </dsp:txXfrm>
    </dsp:sp>
    <dsp:sp modelId="{6C301A11-8B76-408B-AB37-6C4EA0E8520C}">
      <dsp:nvSpPr>
        <dsp:cNvPr id="0" name=""/>
        <dsp:cNvSpPr/>
      </dsp:nvSpPr>
      <dsp:spPr>
        <a:xfrm>
          <a:off x="0" y="3614801"/>
          <a:ext cx="5750369" cy="17567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3. Système dépendant d’événements phonétiques :</a:t>
          </a:r>
        </a:p>
        <a:p>
          <a:pPr lvl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fr-FR" sz="1100" b="1" kern="1200" dirty="0" smtClean="0"/>
        </a:p>
        <a:p>
          <a:pPr lvl="0" algn="just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kern="1200" dirty="0" smtClean="0"/>
            <a:t>- Vocabulaire non imposée directement</a:t>
          </a:r>
        </a:p>
        <a:p>
          <a:pPr lvl="0" algn="just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kern="1200" dirty="0" smtClean="0"/>
            <a:t>- La séquence prononcée doit contenir certains évènements phonétiques (voyelles, nasales - n, m -)</a:t>
          </a:r>
          <a:endParaRPr lang="fr-FR" sz="1100" b="0" kern="1200" dirty="0"/>
        </a:p>
      </dsp:txBody>
      <dsp:txXfrm>
        <a:off x="85758" y="3700559"/>
        <a:ext cx="5578853" cy="15852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A28C8-1D71-45E8-8C9A-BE221A967556}">
      <dsp:nvSpPr>
        <dsp:cNvPr id="0" name=""/>
        <dsp:cNvSpPr/>
      </dsp:nvSpPr>
      <dsp:spPr>
        <a:xfrm>
          <a:off x="0" y="132217"/>
          <a:ext cx="5750369" cy="1572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4. Système à texte imposé par la machine :</a:t>
          </a:r>
        </a:p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fr-FR" sz="1200" b="1" kern="1200" dirty="0" smtClean="0"/>
        </a:p>
        <a:p>
          <a:pPr lvl="0" algn="just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/>
            <a:t>- Texte différent pour chaque session et pour chaque locuteur</a:t>
          </a:r>
        </a:p>
        <a:p>
          <a:pPr lvl="0" algn="just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/>
            <a:t>- Texte choisi de manière imprédictible</a:t>
          </a:r>
          <a:endParaRPr lang="fr-FR" sz="1200" b="0" kern="1200" dirty="0"/>
        </a:p>
      </dsp:txBody>
      <dsp:txXfrm>
        <a:off x="76762" y="208979"/>
        <a:ext cx="5596845" cy="1418956"/>
      </dsp:txXfrm>
    </dsp:sp>
    <dsp:sp modelId="{BE257FC7-42F4-46E9-80FB-C9F3EDA7E22E}">
      <dsp:nvSpPr>
        <dsp:cNvPr id="0" name=""/>
        <dsp:cNvSpPr/>
      </dsp:nvSpPr>
      <dsp:spPr>
        <a:xfrm>
          <a:off x="0" y="1739257"/>
          <a:ext cx="5750369" cy="1572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5. Système dépendant du texte :</a:t>
          </a:r>
        </a:p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fr-FR" sz="1200" b="1" kern="1200" dirty="0" smtClean="0"/>
        </a:p>
        <a:p>
          <a:pPr lvl="0" algn="just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/>
            <a:t>- Le locuteur est entièrement libre de ce qu’il dit à chaque session</a:t>
          </a:r>
          <a:endParaRPr lang="fr-FR" sz="1200" b="0" kern="1200" dirty="0"/>
        </a:p>
      </dsp:txBody>
      <dsp:txXfrm>
        <a:off x="76762" y="1816019"/>
        <a:ext cx="5596845" cy="14189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CA706-A293-41F0-AB9F-6545A4B655B5}">
      <dsp:nvSpPr>
        <dsp:cNvPr id="0" name=""/>
        <dsp:cNvSpPr/>
      </dsp:nvSpPr>
      <dsp:spPr>
        <a:xfrm>
          <a:off x="488733" y="1481589"/>
          <a:ext cx="2573067" cy="1286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Système de RAL</a:t>
          </a:r>
          <a:endParaRPr lang="fr-FR" sz="2500" kern="1200" dirty="0"/>
        </a:p>
      </dsp:txBody>
      <dsp:txXfrm>
        <a:off x="526414" y="1519270"/>
        <a:ext cx="2497705" cy="1211171"/>
      </dsp:txXfrm>
    </dsp:sp>
    <dsp:sp modelId="{FFFFC244-B0F0-4C64-96D2-1903C8C602F0}">
      <dsp:nvSpPr>
        <dsp:cNvPr id="0" name=""/>
        <dsp:cNvSpPr/>
      </dsp:nvSpPr>
      <dsp:spPr>
        <a:xfrm rot="18289469">
          <a:off x="2675267" y="1357852"/>
          <a:ext cx="180229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02295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3531357" y="1340041"/>
        <a:ext cx="90114" cy="90114"/>
      </dsp:txXfrm>
    </dsp:sp>
    <dsp:sp modelId="{74CC137C-A63C-436D-8785-58B7560C4E62}">
      <dsp:nvSpPr>
        <dsp:cNvPr id="0" name=""/>
        <dsp:cNvSpPr/>
      </dsp:nvSpPr>
      <dsp:spPr>
        <a:xfrm>
          <a:off x="4091028" y="2075"/>
          <a:ext cx="2573067" cy="1286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Paramétrisation</a:t>
          </a:r>
          <a:endParaRPr lang="fr-FR" sz="2500" kern="1200" dirty="0"/>
        </a:p>
      </dsp:txBody>
      <dsp:txXfrm>
        <a:off x="4128709" y="39756"/>
        <a:ext cx="2497705" cy="1211171"/>
      </dsp:txXfrm>
    </dsp:sp>
    <dsp:sp modelId="{3199FB24-936A-4F10-B9E4-B2D040055AFE}">
      <dsp:nvSpPr>
        <dsp:cNvPr id="0" name=""/>
        <dsp:cNvSpPr/>
      </dsp:nvSpPr>
      <dsp:spPr>
        <a:xfrm>
          <a:off x="3061801" y="2097609"/>
          <a:ext cx="102922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29227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50684" y="2099125"/>
        <a:ext cx="51461" cy="51461"/>
      </dsp:txXfrm>
    </dsp:sp>
    <dsp:sp modelId="{B0260ABE-82E1-4463-B7F8-07A63A5F1E73}">
      <dsp:nvSpPr>
        <dsp:cNvPr id="0" name=""/>
        <dsp:cNvSpPr/>
      </dsp:nvSpPr>
      <dsp:spPr>
        <a:xfrm>
          <a:off x="4091028" y="1481589"/>
          <a:ext cx="2573067" cy="1286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Traitement post paramétrisation</a:t>
          </a:r>
          <a:endParaRPr lang="fr-FR" sz="2500" kern="1200" dirty="0"/>
        </a:p>
      </dsp:txBody>
      <dsp:txXfrm>
        <a:off x="4128709" y="1519270"/>
        <a:ext cx="2497705" cy="1211171"/>
      </dsp:txXfrm>
    </dsp:sp>
    <dsp:sp modelId="{01190E1F-0BC2-477C-9711-E87E14B73B34}">
      <dsp:nvSpPr>
        <dsp:cNvPr id="0" name=""/>
        <dsp:cNvSpPr/>
      </dsp:nvSpPr>
      <dsp:spPr>
        <a:xfrm rot="3310531">
          <a:off x="2675267" y="2837366"/>
          <a:ext cx="180229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02295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3531357" y="2819555"/>
        <a:ext cx="90114" cy="90114"/>
      </dsp:txXfrm>
    </dsp:sp>
    <dsp:sp modelId="{3C0FFD8F-AF1D-4F30-A7D4-5D317D8183D6}">
      <dsp:nvSpPr>
        <dsp:cNvPr id="0" name=""/>
        <dsp:cNvSpPr/>
      </dsp:nvSpPr>
      <dsp:spPr>
        <a:xfrm>
          <a:off x="4091028" y="2961103"/>
          <a:ext cx="2573067" cy="1286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Modélisation</a:t>
          </a:r>
          <a:endParaRPr lang="fr-FR" sz="2500" kern="1200" dirty="0"/>
        </a:p>
      </dsp:txBody>
      <dsp:txXfrm>
        <a:off x="4128709" y="2998784"/>
        <a:ext cx="2497705" cy="1211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508001"/>
            <a:ext cx="8825658" cy="2273300"/>
          </a:xfrm>
        </p:spPr>
        <p:txBody>
          <a:bodyPr/>
          <a:lstStyle/>
          <a:p>
            <a:r>
              <a:rPr lang="en-GB" dirty="0" smtClean="0"/>
              <a:t>Reconnaissance du locuteur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3136900"/>
            <a:ext cx="4318745" cy="19177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MEMBRES</a:t>
            </a:r>
            <a:r>
              <a:rPr lang="fr-FR" b="1" dirty="0" smtClean="0">
                <a:solidFill>
                  <a:schemeClr val="tx1"/>
                </a:solidFill>
              </a:rPr>
              <a:t> DU GROUPE</a:t>
            </a:r>
          </a:p>
          <a:p>
            <a:r>
              <a:rPr lang="fr-FR" dirty="0" smtClean="0"/>
              <a:t>AVEGNON EMMANUEL</a:t>
            </a:r>
          </a:p>
          <a:p>
            <a:r>
              <a:rPr lang="fr-FR" dirty="0" smtClean="0"/>
              <a:t>BOCO NEWTON</a:t>
            </a:r>
          </a:p>
          <a:p>
            <a:r>
              <a:rPr lang="fr-FR" dirty="0" smtClean="0"/>
              <a:t>NOUDEGBESSI EZECKIEL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821240" y="4000500"/>
            <a:ext cx="4318745" cy="1054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b="1" dirty="0" smtClean="0">
                <a:solidFill>
                  <a:schemeClr val="tx1"/>
                </a:solidFill>
              </a:rPr>
              <a:t>Sous la supervision du</a:t>
            </a:r>
            <a:endParaRPr lang="fr-FR" b="1" dirty="0" smtClean="0">
              <a:solidFill>
                <a:schemeClr val="tx1"/>
              </a:solidFill>
            </a:endParaRPr>
          </a:p>
          <a:p>
            <a:r>
              <a:rPr lang="fr-FR" dirty="0" smtClean="0"/>
              <a:t>PR. TAHIROU DJARA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692995" y="5962650"/>
            <a:ext cx="5158905" cy="622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GB" i="1" dirty="0" smtClean="0">
                <a:solidFill>
                  <a:schemeClr val="tx1"/>
                </a:solidFill>
              </a:rPr>
              <a:t>ANNEE ACADEMIQUE: 2020 - 2021</a:t>
            </a:r>
            <a:endParaRPr lang="fr-FR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40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/>
              <a:t>M</a:t>
            </a:r>
            <a:r>
              <a:rPr lang="fr-FR" dirty="0" smtClean="0"/>
              <a:t>ode </a:t>
            </a:r>
            <a:r>
              <a:rPr lang="fr-FR" dirty="0"/>
              <a:t>dépendant du texte </a:t>
            </a:r>
            <a:r>
              <a:rPr lang="fr-FR" dirty="0" smtClean="0"/>
              <a:t>: le </a:t>
            </a:r>
            <a:r>
              <a:rPr lang="fr-FR" dirty="0"/>
              <a:t>texte prononcé par le locuteur est fixé et connu à </a:t>
            </a:r>
            <a:r>
              <a:rPr lang="fr-FR" dirty="0" smtClean="0"/>
              <a:t>l’avance</a:t>
            </a:r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/>
              <a:t>Mode indépendant du texte : le texte prononcé par le locuteur n’est pas connu à priori</a:t>
            </a:r>
            <a:endParaRPr lang="fr-FR" dirty="0" smtClean="0"/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On peut classer les système selon le degré croissant d’indépendance au texte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726603"/>
          </a:xfrm>
        </p:spPr>
        <p:txBody>
          <a:bodyPr/>
          <a:lstStyle/>
          <a:p>
            <a:r>
              <a:rPr lang="fr-FR" sz="3600" dirty="0" smtClean="0"/>
              <a:t>Dépendance/indépendance au texte</a:t>
            </a:r>
            <a:endParaRPr lang="fr-FR" sz="3600" b="1" i="1" dirty="0"/>
          </a:p>
        </p:txBody>
      </p:sp>
    </p:spTree>
    <p:extLst>
      <p:ext uri="{BB962C8B-B14F-4D97-AF65-F5344CB8AC3E}">
        <p14:creationId xmlns:p14="http://schemas.microsoft.com/office/powerpoint/2010/main" val="50934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726603"/>
          </a:xfrm>
        </p:spPr>
        <p:txBody>
          <a:bodyPr/>
          <a:lstStyle/>
          <a:p>
            <a:r>
              <a:rPr lang="fr-FR" sz="3600" dirty="0" smtClean="0"/>
              <a:t>Dépendance/indépendance au texte</a:t>
            </a:r>
            <a:endParaRPr lang="fr-FR" sz="3600" b="1" i="1" dirty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069767641"/>
              </p:ext>
            </p:extLst>
          </p:nvPr>
        </p:nvGraphicFramePr>
        <p:xfrm>
          <a:off x="222190" y="1179319"/>
          <a:ext cx="5750370" cy="540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321101308"/>
              </p:ext>
            </p:extLst>
          </p:nvPr>
        </p:nvGraphicFramePr>
        <p:xfrm>
          <a:off x="6168638" y="2033900"/>
          <a:ext cx="5750370" cy="344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096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chemeClr val="tx1">
                    <a:lumMod val="65000"/>
                  </a:schemeClr>
                </a:solidFill>
              </a:rPr>
              <a:t>Clarification conceptuelle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/>
              <a:t>Fonctionnement d’un système de reconnaissance automatique du locuteur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/>
              <a:t>Paramétrisation</a:t>
            </a:r>
            <a:endParaRPr lang="fr-FR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/>
              <a:t>Traitement post paramétrisation</a:t>
            </a:r>
            <a:endParaRPr lang="fr-FR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/>
              <a:t>Modélisation</a:t>
            </a: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chemeClr val="tx1">
                    <a:lumMod val="65000"/>
                  </a:schemeClr>
                </a:solidFill>
              </a:rPr>
              <a:t>Evolution d’un système de reconnaissance automatique du locuteur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chemeClr val="tx1">
                    <a:lumMod val="65000"/>
                  </a:schemeClr>
                </a:solidFill>
              </a:rPr>
              <a:t>Approches classiques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7369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726603"/>
          </a:xfrm>
        </p:spPr>
        <p:txBody>
          <a:bodyPr/>
          <a:lstStyle/>
          <a:p>
            <a:r>
              <a:rPr lang="fr-FR" sz="3600" dirty="0" smtClean="0"/>
              <a:t>Fonctionnemen</a:t>
            </a:r>
            <a:r>
              <a:rPr lang="fr-FR" sz="3600" dirty="0" smtClean="0"/>
              <a:t>t d’un s</a:t>
            </a:r>
            <a:r>
              <a:rPr lang="fr-FR" sz="3600" dirty="0" smtClean="0"/>
              <a:t>ystème de RAL</a:t>
            </a:r>
            <a:endParaRPr lang="fr-FR" sz="3600" b="1" i="1" dirty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938232851"/>
              </p:ext>
            </p:extLst>
          </p:nvPr>
        </p:nvGraphicFramePr>
        <p:xfrm>
          <a:off x="2452644" y="1700613"/>
          <a:ext cx="7152830" cy="4249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59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726603"/>
          </a:xfrm>
        </p:spPr>
        <p:txBody>
          <a:bodyPr/>
          <a:lstStyle/>
          <a:p>
            <a:r>
              <a:rPr lang="fr-FR" sz="3600" dirty="0" smtClean="0"/>
              <a:t>Paramétrage</a:t>
            </a:r>
            <a:endParaRPr lang="fr-FR" sz="3600" b="1" i="1" dirty="0"/>
          </a:p>
        </p:txBody>
      </p:sp>
    </p:spTree>
    <p:extLst>
      <p:ext uri="{BB962C8B-B14F-4D97-AF65-F5344CB8AC3E}">
        <p14:creationId xmlns:p14="http://schemas.microsoft.com/office/powerpoint/2010/main" val="78303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b="1" dirty="0" smtClean="0"/>
              <a:t>Clarification conceptuelle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Fonctionnement d’un système de reconnaissance automatique du locuteur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Paramétrisation</a:t>
            </a:r>
            <a:endParaRPr lang="fr-FR" dirty="0"/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Traitement post paramétrisation</a:t>
            </a:r>
            <a:endParaRPr lang="fr-FR" dirty="0"/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Modélisation</a:t>
            </a: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Evolution d’un système de reconnaissance automatique du locuteur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Approches classiques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4338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2781300"/>
            <a:ext cx="10083800" cy="34670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b="1" dirty="0"/>
              <a:t>U</a:t>
            </a:r>
            <a:r>
              <a:rPr lang="fr-FR" b="1" dirty="0" smtClean="0"/>
              <a:t>ne </a:t>
            </a:r>
            <a:r>
              <a:rPr lang="fr-FR" b="1" dirty="0"/>
              <a:t>tâche particulière de reconnaissance de </a:t>
            </a:r>
            <a:r>
              <a:rPr lang="fr-FR" b="1" dirty="0" smtClean="0"/>
              <a:t>formes</a:t>
            </a:r>
          </a:p>
          <a:p>
            <a:pPr algn="just">
              <a:lnSpc>
                <a:spcPct val="150000"/>
              </a:lnSpc>
            </a:pPr>
            <a:endParaRPr lang="fr-FR" b="1" dirty="0"/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Reconnaître </a:t>
            </a:r>
            <a:r>
              <a:rPr lang="fr-FR" b="1" dirty="0"/>
              <a:t>une personne d’après sa </a:t>
            </a:r>
            <a:r>
              <a:rPr lang="fr-FR" b="1" dirty="0" smtClean="0"/>
              <a:t>« voix »</a:t>
            </a:r>
          </a:p>
        </p:txBody>
      </p:sp>
    </p:spTree>
    <p:extLst>
      <p:ext uri="{BB962C8B-B14F-4D97-AF65-F5344CB8AC3E}">
        <p14:creationId xmlns:p14="http://schemas.microsoft.com/office/powerpoint/2010/main" val="148905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/>
              <a:t>Clarification conceptuelle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chemeClr val="tx1">
                    <a:lumMod val="65000"/>
                  </a:schemeClr>
                </a:solidFill>
              </a:rPr>
              <a:t>Fonctionnement d’un système de reconnaissance automatique du locuteur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>
                <a:solidFill>
                  <a:schemeClr val="tx1">
                    <a:lumMod val="65000"/>
                  </a:schemeClr>
                </a:solidFill>
              </a:rPr>
              <a:t>Paramétrisation</a:t>
            </a:r>
            <a:endParaRPr lang="fr-FR" dirty="0">
              <a:solidFill>
                <a:schemeClr val="tx1">
                  <a:lumMod val="6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fr-FR" dirty="0" smtClean="0">
                <a:solidFill>
                  <a:schemeClr val="tx1">
                    <a:lumMod val="65000"/>
                  </a:schemeClr>
                </a:solidFill>
              </a:rPr>
              <a:t>Traitement post paramétrisation</a:t>
            </a:r>
            <a:endParaRPr lang="fr-FR" dirty="0">
              <a:solidFill>
                <a:schemeClr val="tx1">
                  <a:lumMod val="6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fr-FR" dirty="0" smtClean="0">
                <a:solidFill>
                  <a:schemeClr val="tx1">
                    <a:lumMod val="65000"/>
                  </a:schemeClr>
                </a:solidFill>
              </a:rPr>
              <a:t>Modélisation</a:t>
            </a:r>
            <a:endParaRPr lang="fr-FR" dirty="0">
              <a:solidFill>
                <a:schemeClr val="tx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chemeClr val="tx1">
                    <a:lumMod val="65000"/>
                  </a:schemeClr>
                </a:solidFill>
              </a:rPr>
              <a:t>Evolution d’un système de reconnaissance automatique du locuteur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chemeClr val="tx1">
                    <a:lumMod val="65000"/>
                  </a:schemeClr>
                </a:solidFill>
              </a:rPr>
              <a:t>Approches classiques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9448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b="1" dirty="0" smtClean="0"/>
              <a:t>Identifier le bon locuteur dans un système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A partir d’un échantillon de voix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Liste connue au préalable</a:t>
            </a:r>
          </a:p>
          <a:p>
            <a:pPr algn="just">
              <a:lnSpc>
                <a:spcPct val="150000"/>
              </a:lnSpc>
            </a:pPr>
            <a:endParaRPr lang="fr-FR" b="1" dirty="0"/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Deux étapes :</a:t>
            </a:r>
          </a:p>
          <a:p>
            <a:pPr lvl="1" algn="just">
              <a:lnSpc>
                <a:spcPct val="150000"/>
              </a:lnSpc>
            </a:pPr>
            <a:r>
              <a:rPr lang="fr-FR" i="1" dirty="0" smtClean="0"/>
              <a:t>Apprentissage</a:t>
            </a:r>
          </a:p>
          <a:p>
            <a:pPr lvl="1" algn="just">
              <a:lnSpc>
                <a:spcPct val="150000"/>
              </a:lnSpc>
            </a:pPr>
            <a:r>
              <a:rPr lang="fr-FR" i="1" dirty="0" smtClean="0"/>
              <a:t>Tests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fr-FR" sz="3600" dirty="0" smtClean="0"/>
              <a:t>Identification automatique du locuteur</a:t>
            </a:r>
            <a:endParaRPr lang="fr-FR" sz="3600" dirty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425051579"/>
              </p:ext>
            </p:extLst>
          </p:nvPr>
        </p:nvGraphicFramePr>
        <p:xfrm>
          <a:off x="6667500" y="1369482"/>
          <a:ext cx="4978400" cy="496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13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b="1" dirty="0" smtClean="0"/>
              <a:t>Suivant deux types d’ensembles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Ensemble fermé</a:t>
            </a:r>
          </a:p>
          <a:p>
            <a:pPr lvl="1" algn="just">
              <a:lnSpc>
                <a:spcPct val="150000"/>
              </a:lnSpc>
            </a:pPr>
            <a:r>
              <a:rPr lang="fr-FR" i="1" dirty="0" smtClean="0"/>
              <a:t>Identité la plus probable est choisie</a:t>
            </a:r>
          </a:p>
          <a:p>
            <a:pPr lvl="1" algn="just">
              <a:lnSpc>
                <a:spcPct val="150000"/>
              </a:lnSpc>
            </a:pPr>
            <a:r>
              <a:rPr lang="fr-FR" i="1" dirty="0" smtClean="0"/>
              <a:t>Admet uniquement des personne référencées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fr-FR" i="1" dirty="0" smtClean="0"/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Ensemble ouvert</a:t>
            </a:r>
          </a:p>
          <a:p>
            <a:pPr lvl="1" algn="just">
              <a:lnSpc>
                <a:spcPct val="150000"/>
              </a:lnSpc>
            </a:pPr>
            <a:r>
              <a:rPr lang="fr-FR" i="1" dirty="0" smtClean="0"/>
              <a:t>Rejeter un locuteur après avoir comparé</a:t>
            </a:r>
          </a:p>
          <a:p>
            <a:pPr lvl="1" algn="just">
              <a:lnSpc>
                <a:spcPct val="150000"/>
              </a:lnSpc>
            </a:pPr>
            <a:r>
              <a:rPr lang="fr-FR" i="1" dirty="0" smtClean="0"/>
              <a:t>Utilise les scores pour décider : valable si le score est supérieur au seuil défini</a:t>
            </a:r>
            <a:endParaRPr lang="fr-FR" i="1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fr-FR" sz="3600" dirty="0" smtClean="0"/>
              <a:t>Identification automatique du locuteur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02921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 smtClean="0"/>
              <a:t>Le </a:t>
            </a:r>
            <a:r>
              <a:rPr lang="fr-FR" dirty="0"/>
              <a:t>locuteur </a:t>
            </a:r>
            <a:r>
              <a:rPr lang="fr-FR" dirty="0" smtClean="0"/>
              <a:t>est-t-il </a:t>
            </a:r>
            <a:r>
              <a:rPr lang="fr-FR" dirty="0"/>
              <a:t>bien le locuteur </a:t>
            </a:r>
            <a:r>
              <a:rPr lang="fr-FR" dirty="0" smtClean="0"/>
              <a:t>autorisé </a:t>
            </a:r>
            <a:r>
              <a:rPr lang="fr-FR" dirty="0" smtClean="0"/>
              <a:t>?</a:t>
            </a:r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Comparer la </a:t>
            </a:r>
            <a:r>
              <a:rPr lang="fr-FR" dirty="0" smtClean="0"/>
              <a:t>voix </a:t>
            </a:r>
            <a:r>
              <a:rPr lang="fr-FR" dirty="0" smtClean="0"/>
              <a:t>de référence à la voix de test </a:t>
            </a:r>
            <a:r>
              <a:rPr lang="fr-FR" dirty="0" smtClean="0"/>
              <a:t>!</a:t>
            </a:r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Dépends </a:t>
            </a:r>
            <a:r>
              <a:rPr lang="fr-FR" dirty="0"/>
              <a:t>des différences entre les échantillons de voix de référence et les échantillons de tests.</a:t>
            </a:r>
            <a:endParaRPr lang="fr-FR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fr-FR" sz="3600" dirty="0" smtClean="0"/>
              <a:t>Vérification automatique du Locuteur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6181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 smtClean="0"/>
              <a:t>Démontre </a:t>
            </a:r>
            <a:r>
              <a:rPr lang="fr-FR" dirty="0"/>
              <a:t>les différences du signal de parole en fonction du </a:t>
            </a:r>
            <a:r>
              <a:rPr lang="fr-FR" dirty="0" smtClean="0"/>
              <a:t>locuteur</a:t>
            </a:r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/>
              <a:t>U</a:t>
            </a:r>
            <a:r>
              <a:rPr lang="fr-FR" dirty="0" smtClean="0"/>
              <a:t>tile </a:t>
            </a:r>
            <a:r>
              <a:rPr lang="fr-FR" dirty="0"/>
              <a:t>pour différencier les </a:t>
            </a:r>
            <a:r>
              <a:rPr lang="fr-FR" dirty="0" smtClean="0"/>
              <a:t>locuteurs</a:t>
            </a:r>
          </a:p>
          <a:p>
            <a:pPr algn="just">
              <a:lnSpc>
                <a:spcPct val="150000"/>
              </a:lnSpc>
            </a:pP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dirty="0" smtClean="0"/>
              <a:t>Elle est mélangée à la variabilité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 smtClean="0"/>
              <a:t>intra-locuteur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due aux conditions d’enregistrement et de transmission du </a:t>
            </a:r>
            <a:r>
              <a:rPr lang="fr-FR" dirty="0" smtClean="0"/>
              <a:t>signal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due au contenu linguistique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fr-FR" sz="3600" dirty="0" smtClean="0"/>
              <a:t>Variabilité de la voix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0479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05899" y="1264779"/>
            <a:ext cx="5136021" cy="479419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dirty="0" smtClean="0"/>
              <a:t>Pas identiques pour tous les individus</a:t>
            </a:r>
            <a:endParaRPr lang="fr-FR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Vieillissement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Etat de santé de l’individu</a:t>
            </a:r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Le comportement </a:t>
            </a:r>
            <a:r>
              <a:rPr lang="fr-FR" dirty="0"/>
              <a:t>des locuteurs se modifie lorsque ceux-ci s’habituent au </a:t>
            </a:r>
            <a:r>
              <a:rPr lang="fr-FR" dirty="0" smtClean="0"/>
              <a:t>système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Il faut une mise à jour régulière des données du système</a:t>
            </a:r>
          </a:p>
          <a:p>
            <a:pPr algn="just">
              <a:lnSpc>
                <a:spcPct val="150000"/>
              </a:lnSpc>
            </a:pPr>
            <a:endParaRPr lang="fr-FR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726603"/>
          </a:xfrm>
        </p:spPr>
        <p:txBody>
          <a:bodyPr/>
          <a:lstStyle/>
          <a:p>
            <a:r>
              <a:rPr lang="fr-FR" sz="3600" dirty="0" smtClean="0"/>
              <a:t>Variabilité de la voix : </a:t>
            </a:r>
            <a:r>
              <a:rPr lang="fr-FR" sz="3600" b="1" i="1" dirty="0" smtClean="0"/>
              <a:t>intra-locuteur</a:t>
            </a:r>
            <a:endParaRPr lang="fr-FR" sz="3600" b="1" i="1" dirty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83650683"/>
              </p:ext>
            </p:extLst>
          </p:nvPr>
        </p:nvGraphicFramePr>
        <p:xfrm>
          <a:off x="519393" y="1264779"/>
          <a:ext cx="5821585" cy="511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150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2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</TotalTime>
  <Words>535</Words>
  <Application>Microsoft Office PowerPoint</Application>
  <PresentationFormat>Grand écran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Reconnaissance du locuteur</vt:lpstr>
      <vt:lpstr>PLAN</vt:lpstr>
      <vt:lpstr>OBJECTIF</vt:lpstr>
      <vt:lpstr>Présentation PowerPoint</vt:lpstr>
      <vt:lpstr>Identification automatique du locuteur</vt:lpstr>
      <vt:lpstr>Identification automatique du locuteur</vt:lpstr>
      <vt:lpstr>Vérification automatique du Locuteur</vt:lpstr>
      <vt:lpstr>Variabilité de la voix</vt:lpstr>
      <vt:lpstr>Variabilité de la voix : intra-locuteur</vt:lpstr>
      <vt:lpstr>Dépendance/indépendance au texte</vt:lpstr>
      <vt:lpstr>Dépendance/indépendance au texte</vt:lpstr>
      <vt:lpstr>Présentation PowerPoint</vt:lpstr>
      <vt:lpstr>Fonctionnement d’un système de RAL</vt:lpstr>
      <vt:lpstr>Paramétrage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Reconnaissance du locuteur</dc:title>
  <dc:creator>Utilisateur Windows</dc:creator>
  <cp:lastModifiedBy>HP</cp:lastModifiedBy>
  <cp:revision>100</cp:revision>
  <dcterms:created xsi:type="dcterms:W3CDTF">2020-11-29T22:05:26Z</dcterms:created>
  <dcterms:modified xsi:type="dcterms:W3CDTF">2020-11-30T15:50:42Z</dcterms:modified>
</cp:coreProperties>
</file>