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7.jpeg"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3200876"/>
          </a:xfrm>
          <a:prstGeom prst="rect">
            <a:avLst/>
          </a:prstGeom>
          <a:solidFill>
            <a:srgbClr val="465258"/>
          </a:solidFill>
        </p:spPr>
        <p:txBody>
          <a:bodyPr vert="horz" wrap="square" lIns="0" tIns="0" rIns="0" bIns="0" rtlCol="0" anchor="t">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sz="2000" dirty="0">
              <a:latin typeface="Arial"/>
              <a:cs typeface="Arial"/>
            </a:endParaRPr>
          </a:p>
          <a:p>
            <a:pPr marL="2763520"/>
            <a:endParaRPr lang="en-US" sz="2000" dirty="0">
              <a:solidFill>
                <a:srgbClr val="000000"/>
              </a:solidFill>
              <a:latin typeface="Arial"/>
              <a:cs typeface="Arial"/>
            </a:endParaRPr>
          </a:p>
          <a:p>
            <a:pPr marL="2763520"/>
            <a:r>
              <a:rPr lang="en-IN" sz="2000" b="1" dirty="0">
                <a:solidFill>
                  <a:srgbClr val="1382AC"/>
                </a:solidFill>
                <a:latin typeface="Arial"/>
                <a:cs typeface="Arial"/>
              </a:rPr>
              <a:t>EZHIL S</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hariharancivil04@gmail.com</cp:lastModifiedBy>
  <cp:revision>208</cp:revision>
  <dcterms:created xsi:type="dcterms:W3CDTF">2024-04-05T08:48:08Z</dcterms:created>
  <dcterms:modified xsi:type="dcterms:W3CDTF">2024-04-05T12:30:30Z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