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3"/>
    <p:sldId id="257" r:id="rId4"/>
    <p:sldId id="262" r:id="rId5"/>
    <p:sldId id="263" r:id="rId6"/>
    <p:sldId id="266" r:id="rId7"/>
    <p:sldId id="267" r:id="rId8"/>
    <p:sldId id="268" r:id="rId9"/>
    <p:sldId id="269" r:id="rId10"/>
    <p:sldId id="270" r:id="rId11"/>
    <p:sldId id="271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2" userDrawn="1">
          <p15:clr>
            <a:srgbClr val="A4A3A4"/>
          </p15:clr>
        </p15:guide>
        <p15:guide id="2" pos="38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5" d="100"/>
          <a:sy n="75" d="100"/>
        </p:scale>
        <p:origin x="874" y="43"/>
      </p:cViewPr>
      <p:guideLst>
        <p:guide orient="horz" pos="2132"/>
        <p:guide pos="38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9114D-74C6-42BE-A064-E3A5636DB31F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DBDEE-D498-454F-8370-BA3F2A8FF5F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FADD-6202-4527-A926-D42CDB9819F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BFAD-102A-4B04-ABB2-230A8C1C7AF1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4F76-CFCD-4DBF-BCDE-390366D33731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438B-353E-4C33-B434-197AEABDC4F2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9231-F571-469A-91A9-E7737FABA7E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B47F-C42C-4E6F-AB73-530F46A47C50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9137-C597-451C-AA5B-0CA6CCA56DF3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B6CF-B624-449C-A6BA-FAB3DB1042C2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EA0EB-845D-4CA1-885D-6F096FD81E39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86C9-C8D5-4804-B4A7-343C05555BF9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801E-C1A2-4C46-B404-CC030D4B77C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5.png"/><Relationship Id="rId15" Type="http://schemas.openxmlformats.org/officeDocument/2006/relationships/image" Target="../media/image4.png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/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86955-E882-46C1-B9D1-A2AFD9CE6C82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Edunet Foundation.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9F5DF-CAFA-4BBF-9B0F-449F85381360}" type="slidenum">
              <a:rPr lang="en-US" smtClean="0"/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9525" y="0"/>
            <a:ext cx="12192000" cy="1000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 descr="A black and grey logo&#10;&#10;Description automatically generated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281781"/>
            <a:ext cx="1990990" cy="423863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899" y="226297"/>
            <a:ext cx="1644402" cy="534830"/>
          </a:xfrm>
          <a:prstGeom prst="rect">
            <a:avLst/>
          </a:prstGeom>
        </p:spPr>
      </p:pic>
      <p:pic>
        <p:nvPicPr>
          <p:cNvPr id="13" name="Picture 12" descr="A blue and black logo&#10;&#10;Description automatically generated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983" y="281780"/>
            <a:ext cx="1135004" cy="423864"/>
          </a:xfrm>
          <a:prstGeom prst="rect">
            <a:avLst/>
          </a:prstGeom>
        </p:spPr>
      </p:pic>
      <p:pic>
        <p:nvPicPr>
          <p:cNvPr id="15" name="Picture 14" descr="A circular logo with people and map&#10;&#10;Description automatically generated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755" y="136525"/>
            <a:ext cx="714375" cy="7143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github.com/VASAN007/NM-PROJECT-SPACE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8900" y="1619250"/>
            <a:ext cx="9144000" cy="1765300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 CHATBOT USING CHATGPT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TSP- AI ML Fundamentals (Capstone Project)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23871" y="3252865"/>
            <a:ext cx="9039066" cy="70675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By: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 </a:t>
            </a:r>
            <a:r>
              <a:rPr lang="en-GB" alt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KARUPPU EZHILARASAN C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 – NM ID: au2021109</a:t>
            </a:r>
            <a:r>
              <a:rPr lang="en-GB" alt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304</a:t>
            </a:r>
            <a:endParaRPr lang="en-GB" alt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23871" y="5186598"/>
            <a:ext cx="82595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Guided By: RAMAR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248462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References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  <a:hlinkClick r:id="rId1" action="ppaction://hlinkfile"/>
              </a:rPr>
              <a:t>https://github.com/VASAN007/NM-PROJECT-SPACE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530" y="823512"/>
            <a:ext cx="10515600" cy="1325563"/>
          </a:xfrm>
        </p:spPr>
        <p:txBody>
          <a:bodyPr lIns="91440" tIns="45720" rIns="91440" bIns="45720" anchor="t"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OUTLINE</a:t>
            </a:r>
            <a:endParaRPr lang="en-US" b="1" dirty="0">
              <a:solidFill>
                <a:srgbClr val="002060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dirty="0">
              <a:latin typeface="Arial" panose="020B0604020202020204"/>
              <a:cs typeface="Arial" panose="020B0604020202020204"/>
            </a:endParaRPr>
          </a:p>
          <a:p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Problem Statement </a:t>
            </a:r>
            <a:r>
              <a:rPr lang="en-US" sz="2000" dirty="0">
                <a:latin typeface="Arial" panose="020B0604020202020204"/>
                <a:ea typeface="+mn-lt"/>
                <a:cs typeface="Arial" panose="020B0604020202020204"/>
              </a:rPr>
              <a:t>(Should not include solution)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Proposed System/Solution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Algorithm &amp; Deployment  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GitHub Link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Project Demo(photos / videos)</a:t>
            </a:r>
            <a:endParaRPr lang="en-US" dirty="0">
              <a:latin typeface="Arial" panose="020B0604020202020204"/>
              <a:cs typeface="Calibri" panose="020F0502020204030204"/>
            </a:endParaRPr>
          </a:p>
          <a:p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Conclusion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Future Scope</a:t>
            </a:r>
            <a:endParaRPr lang="en-US" sz="2000" b="1" dirty="0">
              <a:latin typeface="Arial" panose="020B0604020202020204"/>
              <a:ea typeface="+mn-lt"/>
              <a:cs typeface="Arial" panose="020B0604020202020204"/>
            </a:endParaRPr>
          </a:p>
          <a:p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References</a:t>
            </a:r>
            <a:endParaRPr lang="en-US" sz="2000" b="1" dirty="0">
              <a:latin typeface="Arial" panose="020B0604020202020204"/>
              <a:ea typeface="+mn-lt"/>
              <a:cs typeface="Arial" panose="020B0604020202020204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83571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To create a chatbot using ChatGPT as project using python as a programming language.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A set of codes comprising of python was coded, a test run was done.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Algorithm &amp; Deployment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FOR LOOP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WHILE LOOP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ELSE 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GitHub Link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Project Demo(Recorded Video)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6940" y="1920240"/>
            <a:ext cx="7950200" cy="44672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Conclusion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SUCCESSFULLY,THE PROJECT WAS DONE...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Future Scope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CUSTOMER QUERY AUTOMATION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EDUCATIONAL PURPOSE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1205</Words>
  <Application>WPS Presentation</Application>
  <PresentationFormat>Widescreen</PresentationFormat>
  <Paragraphs>76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Calibri Light</vt:lpstr>
      <vt:lpstr>Office Theme</vt:lpstr>
      <vt:lpstr>AI CHATBOT USING CHATGPT</vt:lpstr>
      <vt:lpstr>OUTLINE</vt:lpstr>
      <vt:lpstr>Problem Statement</vt:lpstr>
      <vt:lpstr>Proposed Solution</vt:lpstr>
      <vt:lpstr>Algorithm &amp; Deployment</vt:lpstr>
      <vt:lpstr>GitHub Link</vt:lpstr>
      <vt:lpstr>Project Demo(Recorded Video)</vt:lpstr>
      <vt:lpstr>Conclusion</vt:lpstr>
      <vt:lpstr>Future Scope</vt:lpstr>
      <vt:lpstr>References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HEADING</dc:title>
  <dc:creator>Mohammed Ameer</dc:creator>
  <cp:lastModifiedBy>ARUL</cp:lastModifiedBy>
  <cp:revision>79</cp:revision>
  <dcterms:created xsi:type="dcterms:W3CDTF">2021-04-26T07:43:00Z</dcterms:created>
  <dcterms:modified xsi:type="dcterms:W3CDTF">2024-04-14T16:04:05Z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E05CE66DCD7C4FF690D3DEC3F6E61C25_12</vt:lpwstr>
  </property>
  <property fmtid="{D5CDD505-2E9C-101B-9397-08002B2CF9AE}" pid="3" name="KSOProductBuildVer">
    <vt:lpwstr>1033-12.2.0.13472</vt:lpwstr>
  </property>
</Properties>
</file>