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886530" y="496121"/>
            <a:ext cx="2418939" cy="94564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lt1"/>
                </a:solidFill>
              </a:rPr>
              <a:t>APP</a:t>
            </a:r>
            <a:endParaRPr lang="en-US" altLang="ko-KR" sz="2500">
              <a:ln w="9525">
                <a:solidFill>
                  <a:schemeClr val="dk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4886530" y="4751535"/>
            <a:ext cx="2418939" cy="94564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RECOMMEND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/>
          <p:nvPr/>
        </p:nvSpPr>
        <p:spPr>
          <a:xfrm>
            <a:off x="4886530" y="1914592"/>
            <a:ext cx="2418939" cy="94564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LOGIN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"/>
          <p:cNvSpPr/>
          <p:nvPr/>
        </p:nvSpPr>
        <p:spPr>
          <a:xfrm>
            <a:off x="4886530" y="3333064"/>
            <a:ext cx="2418939" cy="94564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DASHBOARD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"/>
          <p:cNvSpPr/>
          <p:nvPr/>
        </p:nvSpPr>
        <p:spPr>
          <a:xfrm>
            <a:off x="8514940" y="4751535"/>
            <a:ext cx="2418939" cy="94564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PLAYER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"/>
          <p:cNvSpPr/>
          <p:nvPr/>
        </p:nvSpPr>
        <p:spPr>
          <a:xfrm>
            <a:off x="1258121" y="4751535"/>
            <a:ext cx="2418939" cy="945647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SEARCH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3715980" cy="1143000"/>
          </a:xfrm>
        </p:spPr>
        <p:txBody>
          <a:bodyPr/>
          <a:p>
            <a:pPr>
              <a:defRPr/>
            </a:pPr>
            <a:r>
              <a:rPr lang="ko-KR" altLang="en-US" sz="2500">
                <a:latin typeface="돋움"/>
                <a:ea typeface="돋움"/>
              </a:rPr>
              <a:t>컴포넌트 연결도</a:t>
            </a:r>
            <a:endParaRPr lang="ko-KR" altLang="en-US" sz="2500">
              <a:latin typeface="돋움"/>
              <a:ea typeface="돋움"/>
            </a:endParaRPr>
          </a:p>
        </p:txBody>
      </p:sp>
      <p:cxnSp>
        <p:nvCxnSpPr>
          <p:cNvPr id="14" name=""/>
          <p:cNvCxnSpPr>
            <a:stCxn id="4" idx="2"/>
            <a:endCxn id="9" idx="0"/>
          </p:cNvCxnSpPr>
          <p:nvPr/>
        </p:nvCxnSpPr>
        <p:spPr>
          <a:xfrm rot="16200000" flipH="1" flipV="1">
            <a:off x="5859590" y="1678178"/>
            <a:ext cx="472823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9" idx="2"/>
            <a:endCxn id="10" idx="0"/>
          </p:cNvCxnSpPr>
          <p:nvPr/>
        </p:nvCxnSpPr>
        <p:spPr>
          <a:xfrm rot="16200000" flipH="1" flipV="1">
            <a:off x="5859590" y="3096649"/>
            <a:ext cx="472824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10" idx="2"/>
            <a:endCxn id="8" idx="0"/>
          </p:cNvCxnSpPr>
          <p:nvPr/>
        </p:nvCxnSpPr>
        <p:spPr>
          <a:xfrm rot="16200000" flipH="1">
            <a:off x="5859588" y="4515123"/>
            <a:ext cx="472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12" idx="0"/>
          </p:cNvCxnSpPr>
          <p:nvPr/>
        </p:nvCxnSpPr>
        <p:spPr>
          <a:xfrm rot="16200000">
            <a:off x="2349385" y="4633329"/>
            <a:ext cx="236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1" idx="0"/>
          </p:cNvCxnSpPr>
          <p:nvPr/>
        </p:nvCxnSpPr>
        <p:spPr>
          <a:xfrm rot="16200000">
            <a:off x="9606204" y="4633329"/>
            <a:ext cx="236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flipV="1">
            <a:off x="2467592" y="4515124"/>
            <a:ext cx="7256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2934794" cy="1143000"/>
          </a:xfrm>
        </p:spPr>
        <p:txBody>
          <a:bodyPr/>
          <a:p>
            <a:pPr>
              <a:defRPr/>
            </a:pPr>
            <a:r>
              <a:rPr lang="en-US" altLang="ko-KR" sz="2500">
                <a:latin typeface="돋움"/>
                <a:ea typeface="돋움"/>
              </a:rPr>
              <a:t>UI </a:t>
            </a:r>
            <a:r>
              <a:rPr lang="ko-KR" altLang="en-US" sz="2500">
                <a:latin typeface="돋움"/>
                <a:ea typeface="돋움"/>
              </a:rPr>
              <a:t>예상</a:t>
            </a:r>
            <a:endParaRPr lang="ko-KR" altLang="en-US" sz="2500">
              <a:latin typeface="돋움"/>
              <a:ea typeface="돋움"/>
            </a:endParaRPr>
          </a:p>
        </p:txBody>
      </p:sp>
      <p:sp>
        <p:nvSpPr>
          <p:cNvPr id="3" name=""/>
          <p:cNvSpPr/>
          <p:nvPr/>
        </p:nvSpPr>
        <p:spPr>
          <a:xfrm>
            <a:off x="374147" y="1400654"/>
            <a:ext cx="5173651" cy="391278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938850" y="2257218"/>
            <a:ext cx="1991888" cy="39744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938850" y="2959601"/>
            <a:ext cx="1991888" cy="39744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938850" y="3675690"/>
            <a:ext cx="1991888" cy="390593"/>
          </a:xfrm>
          <a:prstGeom prst="roundRect">
            <a:avLst>
              <a:gd name="adj" fmla="val 16667"/>
            </a:avLst>
          </a:prstGeom>
          <a:solidFill>
            <a:srgbClr val="1e7452"/>
          </a:solidFill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로그인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7" name=""/>
          <p:cNvCxnSpPr/>
          <p:nvPr/>
        </p:nvCxnSpPr>
        <p:spPr>
          <a:xfrm>
            <a:off x="5725964" y="3278244"/>
            <a:ext cx="370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6248401" y="1400654"/>
            <a:ext cx="5173651" cy="391278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6248401" y="4950258"/>
            <a:ext cx="5173651" cy="363183"/>
          </a:xfrm>
          <a:prstGeom prst="rect">
            <a:avLst/>
          </a:prstGeom>
          <a:solidFill>
            <a:schemeClr val="dk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플레이어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8835226" y="1400654"/>
            <a:ext cx="2586826" cy="328920"/>
          </a:xfrm>
          <a:prstGeom prst="rect">
            <a:avLst/>
          </a:prstGeom>
          <a:solidFill>
            <a:srgbClr val="1e7452">
              <a:alpha val="100000"/>
            </a:srgbClr>
          </a:solidFill>
          <a:ln w="19050" cap="flat" cmpd="sng" algn="ctr">
            <a:solidFill>
              <a:srgbClr val="1e745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검색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6248400" y="1924050"/>
            <a:ext cx="5173651" cy="300990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음악 추천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383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16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컴포넌트 연결도</vt:lpstr>
      <vt:lpstr>UI 예상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2024-05-31T16:24:41.154</dcterms:created>
  <dc:creator>ljh75</dc:creator>
  <cp:lastModifiedBy>ljh75</cp:lastModifiedBy>
  <dcterms:modified xsi:type="dcterms:W3CDTF">2024-05-31T16:57:32.451</dcterms:modified>
  <cp:revision>5</cp:revision>
  <dc:title>컴포넌트 연결도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