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0" r:id="rId6"/>
    <p:sldId id="259" r:id="rId7"/>
    <p:sldId id="261" r:id="rId8"/>
    <p:sldId id="262" r:id="rId9"/>
    <p:sldId id="266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42B65-7FBD-7F94-A021-868345A6D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B79A92-D3F1-C06D-2DB2-5C246CB65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E9AA30-5BE8-D55E-B9AA-54D369CF0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1B66-974B-449F-A22B-5831355F3BCE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CD119-D521-6025-4289-03AFB720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1F61C8-2766-3C23-6858-0009C6DD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E93D-8184-4953-BCB0-61DA08DD1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18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CEE53-ADA9-9C2C-87C1-4F9E45CD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94D624-0E82-8C67-864C-81F3D12F8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E68A9-0D24-23E9-7475-63C19C43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1B66-974B-449F-A22B-5831355F3BCE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5C294-F3D3-30D7-7EE1-223BDDC7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07D82-16D4-D52C-804F-787F9F9E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E93D-8184-4953-BCB0-61DA08DD1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9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3C3EA9-7EA0-DF66-5FF3-C5383E645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229CCD-D11F-7223-89F5-49D8AB89B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6552A-A016-8CA8-05FF-7E5C6F83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1B66-974B-449F-A22B-5831355F3BCE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40EC7-514B-119B-392A-8B45A9A2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8C518-70A1-67B2-5E04-57C2468A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E93D-8184-4953-BCB0-61DA08DD1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81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12E1C-3ABF-6614-1A0D-69332107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92DDF-96CD-38FC-A8D1-235190E7C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6F990-9E7E-5D00-300D-14A6EDEA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1B66-974B-449F-A22B-5831355F3BCE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A56E66-39C1-024F-F3E2-9ADD8900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AE27B-BF08-BBF5-E2D0-EDF8FE1A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E93D-8184-4953-BCB0-61DA08DD1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65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0DD7A-B2C2-E3E7-A860-76F39CB4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A70D64-9C0E-3634-C25F-935DB0DD4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C467C-B3FF-F400-8880-6E717AEF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1B66-974B-449F-A22B-5831355F3BCE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083512-56C2-A3B3-A746-65D06C61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34EAE9-5285-72DA-10B1-30947345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E93D-8184-4953-BCB0-61DA08DD1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6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680AB-D184-2306-F4D5-B4500AFC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5B394-35FF-582A-B78D-5FB20254A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11664F-1491-C4E4-1C91-0FC662BFD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8098AB-BFA2-AD11-FA9F-0F4A8E51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1B66-974B-449F-A22B-5831355F3BCE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54AE6F-401B-4D0A-5EC3-F7A06357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061A29-5459-C856-335B-86E69CBE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E93D-8184-4953-BCB0-61DA08DD1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44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EB1C4-368A-C05A-2A92-2628B23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38B891-49E9-C347-4F71-91EE1BCF5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55988C-D161-BF21-61E5-00F3B50E2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A3506-375F-396E-BEB5-3B8ACD061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8F9539-A48F-41CC-E08A-E08242959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7B1A1C-98ED-D37F-07E4-D520CCE9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1B66-974B-449F-A22B-5831355F3BCE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9227D2-6206-551B-4E20-E963C3E8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C15912-8A3D-763E-506D-6E1A6413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E93D-8184-4953-BCB0-61DA08DD1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05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7B770-D143-CC3A-1209-1EF28539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2AFDEE-D393-147F-134C-0020AD48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1B66-974B-449F-A22B-5831355F3BCE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70EB2C-3093-A4A7-C0D3-E1BBBBCB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C26279-660F-389F-0761-4FFE9C98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E93D-8184-4953-BCB0-61DA08DD1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63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74319E-F11B-AE9D-11D2-710043FE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1B66-974B-449F-A22B-5831355F3BCE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77E8CE-AC6B-3547-4FF8-AC25CB87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E9DE43-B683-DFD1-8D86-1B580B22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E93D-8184-4953-BCB0-61DA08DD1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4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0C11C-D6E8-4CC9-04FB-4DDA395C0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196E5-B1B0-D204-ECCC-1D6C278C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995515-5086-FCD3-7468-1E2ED4913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CCC95E-AF09-BB4D-4552-A6B449C5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1B66-974B-449F-A22B-5831355F3BCE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3D76E4-1EA2-D30B-5113-E0C77496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AE05FC-8F6D-6DBF-33B6-6F310E04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E93D-8184-4953-BCB0-61DA08DD1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83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5B271-E520-FE23-D7E8-2DEF3F1D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DEAE34-C6D1-9263-B88C-DDB8BE33F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D92DF-D3D0-67B6-12DA-585D12FBB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AEC9E-6E25-1FBD-17E8-1E05E106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1B66-974B-449F-A22B-5831355F3BCE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BE5A4A-1A75-E9B5-0740-67B33889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539ADF-E415-0E3B-4364-83C512A7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E93D-8184-4953-BCB0-61DA08DD1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08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B6CE28-3E3C-240C-0F3E-5169EAA2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224814-25C7-2196-7267-75A9D2E35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63FB0-966B-F416-1B03-A50926668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81B66-974B-449F-A22B-5831355F3BCE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D41CB-3B33-09A4-D965-02F653AC0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E82CE-946D-8429-570D-C1186A9E3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8E93D-8184-4953-BCB0-61DA08DD1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C7BC5-25DB-8C85-AC53-E5B77A2E7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Junit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8F8820-5CD0-8518-BAF6-9C15CB83F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유라클</a:t>
            </a:r>
            <a:r>
              <a:rPr lang="ko-KR" altLang="en-US" dirty="0"/>
              <a:t> 김진주 주임</a:t>
            </a:r>
          </a:p>
        </p:txBody>
      </p:sp>
    </p:spTree>
    <p:extLst>
      <p:ext uri="{BB962C8B-B14F-4D97-AF65-F5344CB8AC3E}">
        <p14:creationId xmlns:p14="http://schemas.microsoft.com/office/powerpoint/2010/main" val="223032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34C37-9B67-D343-1B1F-92D4EA60C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en-US" altLang="ko-KR" dirty="0"/>
              <a:t>get</a:t>
            </a:r>
            <a:r>
              <a:rPr lang="ko-KR" altLang="en-US" dirty="0"/>
              <a:t> 요청 테스트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17001-BC48-8A74-3D70-658D00271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i="0" dirty="0">
                <a:solidFill>
                  <a:srgbClr val="555555"/>
                </a:solidFill>
                <a:effectLst/>
                <a:latin typeface="AppleSDGothicNeo"/>
              </a:rPr>
              <a:t>Assertions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개발자가 테스트하고 싶은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인자값을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넣었을 때 예상한 결과가 나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오는지 테스트 해볼 경우 </a:t>
            </a:r>
            <a:r>
              <a:rPr lang="ko-KR" altLang="en-US" b="0" i="0" dirty="0" smtClean="0">
                <a:solidFill>
                  <a:srgbClr val="555555"/>
                </a:solidFill>
                <a:effectLst/>
                <a:latin typeface="AppleSDGothicNeo"/>
              </a:rPr>
              <a:t>사용</a:t>
            </a:r>
            <a:endParaRPr lang="en-US" altLang="ko-KR" b="0" i="0" dirty="0" smtClean="0">
              <a:solidFill>
                <a:srgbClr val="555555"/>
              </a:solidFill>
              <a:effectLst/>
              <a:latin typeface="AppleSDGothicNeo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555555"/>
                </a:solidFill>
                <a:latin typeface="AppleSDGothicNeo"/>
              </a:rPr>
              <a:t>(</a:t>
            </a:r>
            <a:r>
              <a:rPr lang="en-US" altLang="ko-KR" b="1" dirty="0">
                <a:solidFill>
                  <a:srgbClr val="555555"/>
                </a:solidFill>
                <a:latin typeface="AppleSDGothicNeo"/>
              </a:rPr>
              <a:t>Assertions </a:t>
            </a:r>
            <a:r>
              <a:rPr lang="ko-KR" altLang="en-US" dirty="0" smtClean="0">
                <a:solidFill>
                  <a:srgbClr val="555555"/>
                </a:solidFill>
                <a:latin typeface="AppleSDGothicNeo"/>
              </a:rPr>
              <a:t>클래스는 </a:t>
            </a:r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값 검증을 위한 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assert</a:t>
            </a:r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로 시작하는 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static </a:t>
            </a:r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메서드를 제공하고있다</a:t>
            </a:r>
            <a:r>
              <a:rPr lang="en-US" altLang="ko-KR" dirty="0" smtClean="0">
                <a:solidFill>
                  <a:srgbClr val="555555"/>
                </a:solidFill>
                <a:latin typeface="AppleSDGothicNeo"/>
              </a:rPr>
              <a:t>.)</a:t>
            </a:r>
            <a:endParaRPr lang="en-US" altLang="ko-KR" dirty="0"/>
          </a:p>
          <a:p>
            <a:r>
              <a:rPr lang="en-US" altLang="ko-KR" dirty="0" err="1"/>
              <a:t>assertEquals</a:t>
            </a:r>
            <a:r>
              <a:rPr lang="en-US" altLang="ko-KR" dirty="0"/>
              <a:t>(a, b):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값이 동일한지 확인 </a:t>
            </a:r>
            <a:r>
              <a:rPr lang="en-US" altLang="ko-KR" dirty="0"/>
              <a:t>(</a:t>
            </a:r>
            <a:r>
              <a:rPr lang="ko-KR" altLang="en-US" dirty="0"/>
              <a:t>테스트에 사용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 err="1"/>
              <a:t>assertSame</a:t>
            </a:r>
            <a:r>
              <a:rPr lang="en-US" altLang="ko-KR" dirty="0"/>
              <a:t>(a, b):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객체가 동일한지 확인</a:t>
            </a:r>
          </a:p>
          <a:p>
            <a:r>
              <a:rPr lang="en-US" altLang="ko-KR" dirty="0" err="1"/>
              <a:t>assertNull</a:t>
            </a:r>
            <a:r>
              <a:rPr lang="en-US" altLang="ko-KR" dirty="0"/>
              <a:t>(a): a</a:t>
            </a:r>
            <a:r>
              <a:rPr lang="ko-KR" altLang="en-US" dirty="0"/>
              <a:t>가 </a:t>
            </a:r>
            <a:r>
              <a:rPr lang="en-US" altLang="ko-KR" dirty="0"/>
              <a:t>null</a:t>
            </a:r>
            <a:r>
              <a:rPr lang="ko-KR" altLang="en-US" dirty="0"/>
              <a:t>인지 확인</a:t>
            </a:r>
          </a:p>
          <a:p>
            <a:r>
              <a:rPr lang="en-US" altLang="ko-KR" dirty="0" err="1"/>
              <a:t>assertNotNull</a:t>
            </a:r>
            <a:r>
              <a:rPr lang="en-US" altLang="ko-KR" dirty="0"/>
              <a:t>(a): a</a:t>
            </a:r>
            <a:r>
              <a:rPr lang="ko-KR" altLang="en-US" dirty="0"/>
              <a:t>가 </a:t>
            </a:r>
            <a:r>
              <a:rPr lang="en-US" altLang="ko-KR" dirty="0"/>
              <a:t>null</a:t>
            </a:r>
            <a:r>
              <a:rPr lang="ko-KR" altLang="en-US" dirty="0"/>
              <a:t>이 아닌지 확인</a:t>
            </a:r>
          </a:p>
          <a:p>
            <a:r>
              <a:rPr lang="en-US" altLang="ko-KR" dirty="0" err="1"/>
              <a:t>assertTrue</a:t>
            </a:r>
            <a:r>
              <a:rPr lang="en-US" altLang="ko-KR" dirty="0"/>
              <a:t>(a): a</a:t>
            </a:r>
            <a:r>
              <a:rPr lang="ko-KR" altLang="en-US" dirty="0"/>
              <a:t>가 </a:t>
            </a:r>
            <a:r>
              <a:rPr lang="en-US" altLang="ko-KR" dirty="0"/>
              <a:t>true</a:t>
            </a:r>
            <a:r>
              <a:rPr lang="ko-KR" altLang="en-US" dirty="0"/>
              <a:t>인지 확인</a:t>
            </a:r>
          </a:p>
          <a:p>
            <a:r>
              <a:rPr lang="en-US" altLang="ko-KR" dirty="0" err="1"/>
              <a:t>assertFalse</a:t>
            </a:r>
            <a:r>
              <a:rPr lang="en-US" altLang="ko-KR" dirty="0"/>
              <a:t>(a): a</a:t>
            </a:r>
            <a:r>
              <a:rPr lang="ko-KR" altLang="en-US" dirty="0"/>
              <a:t>가 </a:t>
            </a:r>
            <a:r>
              <a:rPr lang="en-US" altLang="ko-KR" dirty="0"/>
              <a:t>false</a:t>
            </a:r>
            <a:r>
              <a:rPr lang="ko-KR" altLang="en-US" dirty="0"/>
              <a:t>인지 확인</a:t>
            </a:r>
          </a:p>
          <a:p>
            <a:r>
              <a:rPr lang="en-US" altLang="ko-KR" dirty="0" err="1"/>
              <a:t>assertThrows</a:t>
            </a:r>
            <a:r>
              <a:rPr lang="en-US" altLang="ko-KR" dirty="0"/>
              <a:t>(</a:t>
            </a:r>
            <a:r>
              <a:rPr lang="ko-KR" altLang="en-US" dirty="0" err="1"/>
              <a:t>입셉션</a:t>
            </a:r>
            <a:r>
              <a:rPr lang="ko-KR" altLang="en-US" dirty="0"/>
              <a:t> 에러 종류 </a:t>
            </a:r>
            <a:r>
              <a:rPr lang="en-US" altLang="ko-KR" dirty="0"/>
              <a:t>a, </a:t>
            </a:r>
            <a:r>
              <a:rPr lang="ko-KR" altLang="en-US" dirty="0"/>
              <a:t>발생하는 로직 </a:t>
            </a:r>
            <a:r>
              <a:rPr lang="en-US" altLang="ko-KR" dirty="0"/>
              <a:t>b) : b </a:t>
            </a:r>
            <a:r>
              <a:rPr lang="ko-KR" altLang="en-US" dirty="0" err="1"/>
              <a:t>로직시에</a:t>
            </a:r>
            <a:r>
              <a:rPr lang="ko-KR" altLang="en-US" dirty="0"/>
              <a:t> </a:t>
            </a:r>
            <a:r>
              <a:rPr lang="en-US" altLang="ko-KR" dirty="0"/>
              <a:t>a </a:t>
            </a:r>
            <a:r>
              <a:rPr lang="ko-KR" altLang="en-US" dirty="0" err="1"/>
              <a:t>입셉션이</a:t>
            </a:r>
            <a:r>
              <a:rPr lang="ko-KR" altLang="en-US" dirty="0"/>
              <a:t> 발생하는지 확인</a:t>
            </a:r>
          </a:p>
          <a:p>
            <a:r>
              <a:rPr lang="en-US" altLang="ko-KR" dirty="0" err="1"/>
              <a:t>assertThat</a:t>
            </a:r>
            <a:r>
              <a:rPr lang="en-US" altLang="ko-KR" dirty="0"/>
              <a:t> : </a:t>
            </a:r>
            <a:r>
              <a:rPr lang="en-US" altLang="ko-KR" dirty="0" err="1"/>
              <a:t>AssertJ</a:t>
            </a:r>
            <a:r>
              <a:rPr lang="en-US" altLang="ko-KR" dirty="0"/>
              <a:t> </a:t>
            </a:r>
            <a:r>
              <a:rPr lang="ko-KR" altLang="en-US" dirty="0"/>
              <a:t>라이브러리에 포함된 메서드</a:t>
            </a:r>
            <a:r>
              <a:rPr lang="en-US" altLang="ko-KR" dirty="0"/>
              <a:t>, </a:t>
            </a:r>
            <a:r>
              <a:rPr lang="ko-KR" altLang="en-US" dirty="0"/>
              <a:t>어떤 조건이 참인지 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0710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CC583-870B-0ABB-153D-E3A7ED95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en-US" altLang="ko-KR" dirty="0"/>
              <a:t>get</a:t>
            </a:r>
            <a:r>
              <a:rPr lang="ko-KR" altLang="en-US" dirty="0"/>
              <a:t>요청 </a:t>
            </a:r>
            <a:r>
              <a:rPr lang="en-US" altLang="ko-KR" dirty="0"/>
              <a:t>test(2) - </a:t>
            </a:r>
            <a:r>
              <a:rPr lang="ko-KR" altLang="en-US" dirty="0"/>
              <a:t>테스트에 사용할 </a:t>
            </a:r>
            <a:r>
              <a:rPr lang="en-US" altLang="ko-KR" dirty="0" err="1"/>
              <a:t>api</a:t>
            </a:r>
            <a:r>
              <a:rPr lang="en-US" altLang="ko-KR" dirty="0"/>
              <a:t> / </a:t>
            </a:r>
            <a:r>
              <a:rPr lang="ko-KR" altLang="en-US" dirty="0"/>
              <a:t>결과값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8606FC-90F5-8725-1110-A4AE45197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5938"/>
            <a:ext cx="5915685" cy="3953427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07C679C-45BF-B679-EC38-A015694B0C48}"/>
              </a:ext>
            </a:extLst>
          </p:cNvPr>
          <p:cNvSpPr/>
          <p:nvPr/>
        </p:nvSpPr>
        <p:spPr>
          <a:xfrm>
            <a:off x="1050202" y="4608214"/>
            <a:ext cx="3603279" cy="10592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55709C-B39F-DFAF-BDF0-39B8335C254B}"/>
              </a:ext>
            </a:extLst>
          </p:cNvPr>
          <p:cNvSpPr/>
          <p:nvPr/>
        </p:nvSpPr>
        <p:spPr>
          <a:xfrm>
            <a:off x="7179398" y="2498756"/>
            <a:ext cx="3168713" cy="2417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기대하는 값과 테스트 수행 결과가 </a:t>
            </a:r>
            <a:r>
              <a:rPr lang="ko-KR" altLang="en-US" dirty="0" err="1">
                <a:solidFill>
                  <a:schemeClr val="tx1"/>
                </a:solidFill>
              </a:rPr>
              <a:t>같은지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TEST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5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37742-DBB7-AE3E-9849-9748FEB0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en-US" altLang="ko-KR" dirty="0"/>
              <a:t>get</a:t>
            </a:r>
            <a:r>
              <a:rPr lang="ko-KR" altLang="en-US" dirty="0"/>
              <a:t>요청 </a:t>
            </a:r>
            <a:r>
              <a:rPr lang="en-US" altLang="ko-KR" dirty="0"/>
              <a:t>test(3) – </a:t>
            </a:r>
            <a:r>
              <a:rPr lang="ko-KR" altLang="en-US" dirty="0"/>
              <a:t>실제 테스트 수행 코드 및 설명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D0772FE-97DD-6BD5-EE19-A24FB7D95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80" y="1917025"/>
            <a:ext cx="4090030" cy="435133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86B8C2E-23E1-B59E-D44C-9E1E1E126312}"/>
              </a:ext>
            </a:extLst>
          </p:cNvPr>
          <p:cNvSpPr/>
          <p:nvPr/>
        </p:nvSpPr>
        <p:spPr>
          <a:xfrm>
            <a:off x="1502875" y="5676523"/>
            <a:ext cx="3675707" cy="506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20226D-4966-0CF2-EC33-3634892EA176}"/>
              </a:ext>
            </a:extLst>
          </p:cNvPr>
          <p:cNvSpPr/>
          <p:nvPr/>
        </p:nvSpPr>
        <p:spPr>
          <a:xfrm>
            <a:off x="1502874" y="4425634"/>
            <a:ext cx="3675707" cy="924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6785689-B7C5-B409-D497-EDEF8867C1F2}"/>
              </a:ext>
            </a:extLst>
          </p:cNvPr>
          <p:cNvCxnSpPr/>
          <p:nvPr/>
        </p:nvCxnSpPr>
        <p:spPr>
          <a:xfrm flipV="1">
            <a:off x="5178581" y="3657600"/>
            <a:ext cx="1711106" cy="12584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D181CB8-6CE7-E9C2-60C9-9E25837819F4}"/>
              </a:ext>
            </a:extLst>
          </p:cNvPr>
          <p:cNvCxnSpPr>
            <a:cxnSpLocks/>
          </p:cNvCxnSpPr>
          <p:nvPr/>
        </p:nvCxnSpPr>
        <p:spPr>
          <a:xfrm flipV="1">
            <a:off x="5178581" y="5930020"/>
            <a:ext cx="2444437" cy="497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5AF0EF-AEAD-9D49-4F29-D3D97B399B0D}"/>
              </a:ext>
            </a:extLst>
          </p:cNvPr>
          <p:cNvSpPr/>
          <p:nvPr/>
        </p:nvSpPr>
        <p:spPr>
          <a:xfrm>
            <a:off x="7269933" y="1385181"/>
            <a:ext cx="3637355" cy="31679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API </a:t>
            </a:r>
            <a:r>
              <a:rPr lang="ko-KR" altLang="en-US" dirty="0"/>
              <a:t>요청</a:t>
            </a:r>
            <a:endParaRPr lang="en-US" altLang="ko-KR" dirty="0">
              <a:solidFill>
                <a:schemeClr val="bg1"/>
              </a:solidFill>
            </a:endParaRPr>
          </a:p>
          <a:p>
            <a:pPr algn="l"/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-perform()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/>
              </a:rPr>
              <a:t>을 이용하여 설정한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-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-apple-system"/>
              </a:rPr>
              <a:t>MockMvc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/>
              </a:rPr>
              <a:t>를 실행할 수 있다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-apple-system"/>
              </a:rPr>
              <a:t>andDo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() : print, log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/>
              </a:rPr>
              <a:t>를 사용할 수 있는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-apple-system"/>
              </a:rPr>
              <a:t>메소드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-apple-system"/>
              </a:rPr>
              <a:t>, 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-apple-system"/>
              </a:rPr>
              <a:t>즉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-apple-system"/>
              </a:rPr>
              <a:t>응답갑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-apple-system"/>
              </a:rPr>
              <a:t> 프린트해준다</a:t>
            </a:r>
            <a:endParaRPr lang="ko-KR" altLang="en-US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print() :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/>
              </a:rPr>
              <a:t>실행결과를 지정해준 대상으로 출력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, default = 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-apple-system"/>
              </a:rPr>
              <a:t>System.out</a:t>
            </a:r>
            <a:endParaRPr lang="en-US" altLang="ko-KR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/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761067-9F62-BF3E-84D3-F8D2CE00B4D0}"/>
              </a:ext>
            </a:extLst>
          </p:cNvPr>
          <p:cNvSpPr/>
          <p:nvPr/>
        </p:nvSpPr>
        <p:spPr>
          <a:xfrm>
            <a:off x="7865953" y="4712330"/>
            <a:ext cx="3637355" cy="1780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API </a:t>
            </a:r>
            <a:r>
              <a:rPr lang="ko-KR" altLang="en-US" dirty="0"/>
              <a:t>요청 후 </a:t>
            </a:r>
            <a:r>
              <a:rPr lang="ko-KR" altLang="en-US" dirty="0" err="1"/>
              <a:t>리턴값과</a:t>
            </a:r>
            <a:r>
              <a:rPr lang="ko-KR" altLang="en-US" dirty="0"/>
              <a:t> 예상 값 검증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58283" y="2539014"/>
            <a:ext cx="3820298" cy="15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83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46011-4D1B-BF5F-FDF8-2BA93E8A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Junit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7BB61-ED18-E413-C14C-146986FE2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단위 테스트 프레임워크</a:t>
            </a:r>
            <a:endParaRPr lang="en-US" altLang="ko-KR" dirty="0"/>
          </a:p>
          <a:p>
            <a:r>
              <a:rPr lang="ko-KR" altLang="en-US" dirty="0" err="1"/>
              <a:t>어노테이션을</a:t>
            </a:r>
            <a:r>
              <a:rPr lang="ko-KR" altLang="en-US" dirty="0"/>
              <a:t> 기반으로 테스트를 지원한다</a:t>
            </a:r>
            <a:endParaRPr lang="en-US" altLang="ko-KR" dirty="0"/>
          </a:p>
          <a:p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jUnit4 이후부터는 테스트를 지원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어노테이션을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제공한다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448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Junit5 </a:t>
            </a:r>
            <a:r>
              <a:rPr lang="ko-KR" altLang="en-US" dirty="0" smtClean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JUnit5</a:t>
            </a:r>
            <a:r>
              <a:rPr lang="ko-KR" altLang="en-US" dirty="0"/>
              <a:t>은 자바</a:t>
            </a:r>
            <a:r>
              <a:rPr lang="en-US" altLang="ko-KR" dirty="0"/>
              <a:t>8 </a:t>
            </a:r>
            <a:r>
              <a:rPr lang="ko-KR" altLang="en-US" dirty="0"/>
              <a:t>이상부터 사용가능하며</a:t>
            </a:r>
            <a:r>
              <a:rPr lang="en-US" altLang="ko-KR" dirty="0"/>
              <a:t>, JUnit Platform</a:t>
            </a:r>
            <a:r>
              <a:rPr lang="ko-KR" altLang="en-US" dirty="0"/>
              <a:t>과 </a:t>
            </a:r>
            <a:r>
              <a:rPr lang="en-US" altLang="ko-KR" dirty="0"/>
              <a:t>JUnit  Jupiter, Junit Vintage </a:t>
            </a:r>
            <a:r>
              <a:rPr lang="ko-KR" altLang="en-US" dirty="0"/>
              <a:t>결합한 </a:t>
            </a:r>
            <a:r>
              <a:rPr lang="ko-KR" altLang="en-US" dirty="0" smtClean="0"/>
              <a:t>형태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 smtClean="0"/>
              <a:t> 테스트 </a:t>
            </a:r>
            <a:r>
              <a:rPr lang="ko-KR" altLang="en-US" dirty="0"/>
              <a:t>주도 개발</a:t>
            </a:r>
            <a:r>
              <a:rPr lang="en-US" altLang="ko-KR" dirty="0"/>
              <a:t>(</a:t>
            </a:r>
            <a:r>
              <a:rPr lang="en-US" altLang="ko-KR" dirty="0" smtClean="0"/>
              <a:t>TDD)</a:t>
            </a:r>
            <a:r>
              <a:rPr lang="ko-KR" altLang="en-US" dirty="0" smtClean="0"/>
              <a:t>위해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sz="1400" dirty="0" smtClean="0"/>
              <a:t>-JUnit </a:t>
            </a:r>
            <a:r>
              <a:rPr lang="en-US" altLang="ko-KR" sz="1400" dirty="0"/>
              <a:t>Platform: </a:t>
            </a:r>
            <a:r>
              <a:rPr lang="ko-KR" altLang="en-US" sz="1400" dirty="0"/>
              <a:t>테스트를 실행해주는 </a:t>
            </a:r>
            <a:r>
              <a:rPr lang="ko-KR" altLang="en-US" sz="1400" dirty="0" err="1"/>
              <a:t>런처와</a:t>
            </a:r>
            <a:r>
              <a:rPr lang="ko-KR" altLang="en-US" sz="1400" dirty="0"/>
              <a:t> </a:t>
            </a:r>
            <a:r>
              <a:rPr lang="en-US" altLang="ko-KR" sz="1400" dirty="0" err="1"/>
              <a:t>TestEngine</a:t>
            </a:r>
            <a:r>
              <a:rPr lang="en-US" altLang="ko-KR" sz="1400" dirty="0"/>
              <a:t> API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제공 함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 smtClean="0"/>
              <a:t>   -Jupiter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TestEngine</a:t>
            </a:r>
            <a:r>
              <a:rPr lang="en-US" altLang="ko-KR" sz="1400" dirty="0"/>
              <a:t> API </a:t>
            </a:r>
            <a:r>
              <a:rPr lang="ko-KR" altLang="en-US" sz="1400" dirty="0"/>
              <a:t>구현체로 </a:t>
            </a:r>
            <a:r>
              <a:rPr lang="en-US" altLang="ko-KR" sz="1400" dirty="0"/>
              <a:t>JUnit5</a:t>
            </a:r>
            <a:r>
              <a:rPr lang="ko-KR" altLang="en-US" sz="1400" dirty="0"/>
              <a:t>에서 제공함</a:t>
            </a:r>
            <a:r>
              <a:rPr lang="en-US" altLang="ko-KR" sz="1400" dirty="0" smtClean="0"/>
              <a:t>.</a:t>
            </a:r>
          </a:p>
          <a:p>
            <a:pPr marL="0" indent="0">
              <a:buNone/>
            </a:pPr>
            <a:r>
              <a:rPr lang="en-US" altLang="ko-KR" sz="1400" dirty="0" smtClean="0"/>
              <a:t>   -Vintage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TestEngine</a:t>
            </a:r>
            <a:r>
              <a:rPr lang="en-US" altLang="ko-KR" sz="1400" dirty="0"/>
              <a:t> API </a:t>
            </a:r>
            <a:r>
              <a:rPr lang="ko-KR" altLang="en-US" sz="1400" dirty="0"/>
              <a:t>구현체로 </a:t>
            </a:r>
            <a:r>
              <a:rPr lang="en-US" altLang="ko-KR" sz="1400" dirty="0"/>
              <a:t>JUnit3, 4</a:t>
            </a:r>
            <a:r>
              <a:rPr lang="ko-KR" altLang="en-US" sz="1400" dirty="0"/>
              <a:t>에서 </a:t>
            </a:r>
            <a:r>
              <a:rPr lang="ko-KR" altLang="en-US" sz="1400" dirty="0" smtClean="0"/>
              <a:t>제공함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06" y="2468465"/>
            <a:ext cx="4515774" cy="39145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474998" y="4394447"/>
            <a:ext cx="1065320" cy="1782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35" y="4394447"/>
            <a:ext cx="5309444" cy="22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2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B53A7-76EE-E8CD-7DAE-4C70596C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9B00F-2DEA-54A5-5698-511C873DE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스프링은 위와 같이 직접적인 애플리케이션 구동에 필요한 파일은 </a:t>
            </a:r>
            <a:r>
              <a:rPr lang="en-US" altLang="ko-KR" dirty="0" err="1"/>
              <a:t>src</a:t>
            </a:r>
            <a:r>
              <a:rPr lang="en-US" altLang="ko-KR" dirty="0"/>
              <a:t>/main/java</a:t>
            </a:r>
            <a:r>
              <a:rPr lang="ko-KR" altLang="en-US" dirty="0"/>
              <a:t>폴더</a:t>
            </a:r>
            <a:r>
              <a:rPr lang="en-US" altLang="ko-KR" dirty="0"/>
              <a:t>, </a:t>
            </a:r>
            <a:r>
              <a:rPr lang="ko-KR" altLang="en-US" dirty="0"/>
              <a:t>테스트할 파일은 </a:t>
            </a:r>
            <a:r>
              <a:rPr lang="en-US" altLang="ko-KR" dirty="0" err="1"/>
              <a:t>src</a:t>
            </a:r>
            <a:r>
              <a:rPr lang="en-US" altLang="ko-KR" dirty="0"/>
              <a:t>/test/java </a:t>
            </a:r>
            <a:r>
              <a:rPr lang="ko-KR" altLang="en-US" dirty="0"/>
              <a:t>폴더에 위치하도록 만들어졌습니다</a:t>
            </a:r>
            <a:r>
              <a:rPr lang="en-US" altLang="ko-KR" dirty="0"/>
              <a:t>. </a:t>
            </a:r>
            <a:r>
              <a:rPr lang="ko-KR" altLang="en-US" dirty="0"/>
              <a:t>근데 만약 테스트하고 싶은 모듈이 있다면 그 파일의 패키지 이름과 똑같이 테스트 폴더에 생성해줍니다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테스트 대상 클래스와 </a:t>
            </a:r>
            <a:r>
              <a:rPr lang="en-US" altLang="ko-KR" dirty="0">
                <a:solidFill>
                  <a:srgbClr val="FF0000"/>
                </a:solidFill>
              </a:rPr>
              <a:t>/ </a:t>
            </a:r>
            <a:r>
              <a:rPr lang="ko-KR" altLang="en-US" dirty="0">
                <a:solidFill>
                  <a:srgbClr val="FF0000"/>
                </a:solidFill>
              </a:rPr>
              <a:t>테스트 클래스의 패키지 명이 동일 해야함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D8F978-3C9D-E62D-8B34-FD9FCEE7C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100" y="4366960"/>
            <a:ext cx="3077004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4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2C102-22CC-4CC5-7E36-657FF2D4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D326D-BEE4-E565-AC6D-F404BD2CC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디펜던시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b="0" i="0" dirty="0">
                <a:effectLst/>
                <a:latin typeface="Noto Sans Demilight"/>
              </a:rPr>
              <a:t>spring-boot-starter-test </a:t>
            </a:r>
            <a:r>
              <a:rPr lang="ko-KR" altLang="en-US" b="0" i="0" dirty="0">
                <a:effectLst/>
                <a:latin typeface="Noto Sans Demilight"/>
              </a:rPr>
              <a:t>가 </a:t>
            </a:r>
            <a:r>
              <a:rPr lang="ko-KR" altLang="en-US" b="0" i="0" dirty="0" err="1">
                <a:effectLst/>
                <a:latin typeface="Noto Sans Demilight"/>
              </a:rPr>
              <a:t>추가되어있다면</a:t>
            </a:r>
            <a:r>
              <a:rPr lang="ko-KR" altLang="en-US" b="0" i="0" dirty="0">
                <a:effectLst/>
                <a:latin typeface="Noto Sans Demilight"/>
              </a:rPr>
              <a:t> </a:t>
            </a:r>
            <a:r>
              <a:rPr lang="en-US" altLang="ko-KR" b="0" i="0" dirty="0">
                <a:effectLst/>
                <a:latin typeface="Noto Sans Demilight"/>
              </a:rPr>
              <a:t>(</a:t>
            </a:r>
            <a:r>
              <a:rPr lang="ko-KR" altLang="en-US" b="0" i="0" dirty="0">
                <a:effectLst/>
                <a:latin typeface="Noto Sans Demilight"/>
              </a:rPr>
              <a:t>보통 부트를 사용한다면 기본적으로 </a:t>
            </a:r>
            <a:r>
              <a:rPr lang="ko-KR" altLang="en-US" b="0" i="0" dirty="0" err="1">
                <a:effectLst/>
                <a:latin typeface="Noto Sans Demilight"/>
              </a:rPr>
              <a:t>추가되어있음</a:t>
            </a:r>
            <a:r>
              <a:rPr lang="en-US" altLang="ko-KR" b="0" i="0" dirty="0">
                <a:effectLst/>
                <a:latin typeface="Noto Sans Demilight"/>
              </a:rPr>
              <a:t>) </a:t>
            </a:r>
            <a:r>
              <a:rPr lang="ko-KR" altLang="en-US" b="0" i="0" dirty="0">
                <a:effectLst/>
                <a:latin typeface="Noto Sans Demilight"/>
              </a:rPr>
              <a:t> 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거의 추가적인 설정이 필요가 없음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Noto Sans Demilight"/>
              </a:rPr>
              <a:t>-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Noto Sans Demilight"/>
              </a:rPr>
              <a:t>AssertJ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Noto Sans Demilight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/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Noto Sans Demilight"/>
              </a:rPr>
              <a:t> -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Noto Sans Demilight"/>
              </a:rPr>
              <a:t>Hamcrest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Noto Sans Demilight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/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Noto Sans Demilight"/>
              </a:rPr>
              <a:t> -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Noto Sans Demilight"/>
              </a:rPr>
              <a:t>Mockito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Noto Sans Demilight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/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Noto Sans Demilight"/>
              </a:rPr>
              <a:t> -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Noto Sans Demilight"/>
              </a:rPr>
              <a:t>JSONassert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Noto Sans Demilight"/>
              </a:rPr>
              <a:t> 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Noto Sans Demilight"/>
              </a:rPr>
              <a:t>라이브러리들을 </a:t>
            </a:r>
            <a:r>
              <a:rPr kumimoji="0" lang="ko-KR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Noto Sans Demilight"/>
              </a:rPr>
              <a:t>포함하고있음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Noto Sans Demilight"/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75888B-683E-3C93-ECD7-2CFA1EE11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53" y="2981977"/>
            <a:ext cx="6049219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1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C00E0-6CF3-A6DA-9C23-A581CE66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테스트명 명명규칙 </a:t>
            </a:r>
            <a:r>
              <a:rPr lang="en-US" altLang="ko-KR" dirty="0"/>
              <a:t>/ </a:t>
            </a:r>
            <a:r>
              <a:rPr lang="ko-KR" altLang="en-US" dirty="0"/>
              <a:t>관례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75F7280-7116-3581-A9ED-F35D04F6D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Noto Sans Demilight"/>
              </a:rPr>
              <a:t>1) 테스트 클래스는 반드시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Noto Sans Demilight"/>
              </a:rPr>
              <a:t>public으로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Noto Sans Demilight"/>
              </a:rPr>
              <a:t> 선언해야 한다.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Noto Sans Demilight"/>
              </a:rPr>
              <a:t>2) 클래스명은 관례상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Noto Sans Demilight"/>
              </a:rPr>
              <a:t>테스트클래명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Noto Sans Demilight"/>
              </a:rPr>
              <a:t> +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Noto Sans Demilight"/>
              </a:rPr>
              <a:t>Test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Noto Sans Demilight"/>
              </a:rPr>
              <a:t> 끝나는 이름으로 사용 한다.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Noto Sans Demilight"/>
              </a:rPr>
              <a:t>3) @Test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Noto Sans Demilight"/>
              </a:rPr>
              <a:t>어노테이션을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Noto Sans Demilight"/>
              </a:rPr>
              <a:t> 선언한 메서드는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Noto Sans Demilight"/>
              </a:rPr>
              <a:t>JUnit이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Noto Sans Demilight"/>
              </a:rPr>
              <a:t> 알아서 실행 할 수 있게 한다.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5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232DB-6BD1-14BE-597C-59DAC073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Junit</a:t>
            </a:r>
            <a:r>
              <a:rPr lang="ko-KR" altLang="en-US" dirty="0"/>
              <a:t>의 라이프사이클 </a:t>
            </a:r>
            <a:r>
              <a:rPr lang="ko-KR" altLang="en-US" dirty="0" err="1"/>
              <a:t>어노테이션</a:t>
            </a:r>
            <a:r>
              <a:rPr lang="ko-KR" altLang="en-US" dirty="0"/>
              <a:t>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D919CDC-0798-B30C-C4E0-D6B346D47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15" y="1690688"/>
            <a:ext cx="8259328" cy="23343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922CAA-16C6-9326-C08E-143EE06BE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87" y="4684441"/>
            <a:ext cx="5696745" cy="1286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BF5248-DEAC-8017-F0A7-28BF26AB95FB}"/>
              </a:ext>
            </a:extLst>
          </p:cNvPr>
          <p:cNvSpPr txBox="1"/>
          <p:nvPr/>
        </p:nvSpPr>
        <p:spPr>
          <a:xfrm>
            <a:off x="6491335" y="5167312"/>
            <a:ext cx="283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@Disabled </a:t>
            </a:r>
            <a:r>
              <a:rPr lang="ko-KR" altLang="en-US" dirty="0"/>
              <a:t>테스트 제외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4164D-332F-59BB-4CB8-286AD09A3E97}"/>
              </a:ext>
            </a:extLst>
          </p:cNvPr>
          <p:cNvSpPr txBox="1"/>
          <p:nvPr/>
        </p:nvSpPr>
        <p:spPr>
          <a:xfrm>
            <a:off x="1450289" y="4181590"/>
            <a:ext cx="588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단위테스트 </a:t>
            </a:r>
            <a:r>
              <a:rPr lang="ko-KR" altLang="en-US" dirty="0" err="1"/>
              <a:t>실행전</a:t>
            </a:r>
            <a:r>
              <a:rPr lang="ko-KR" altLang="en-US" dirty="0"/>
              <a:t>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후처리 필요시 </a:t>
            </a:r>
          </a:p>
        </p:txBody>
      </p:sp>
    </p:spTree>
    <p:extLst>
      <p:ext uri="{BB962C8B-B14F-4D97-AF65-F5344CB8AC3E}">
        <p14:creationId xmlns:p14="http://schemas.microsoft.com/office/powerpoint/2010/main" val="359776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EDDAE-B679-65B0-9BFA-F06B1D61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AppleSDGothicNeo"/>
              </a:rPr>
              <a:t>MockMVC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</a:rPr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38DE1-17D2-06EE-D28F-C4F5BC9E7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서버를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SDGothicNeo"/>
              </a:rPr>
              <a:t>구동시키지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 않아도 테스트 가능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AppleSDGothicNeo"/>
              </a:rPr>
              <a:t>api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테스트를 하는 것이기 때문에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</a:rPr>
              <a:t>controller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에 구성된 코드들을 테스트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</a:rPr>
              <a:t>client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ppleSDGothicNeo"/>
              </a:rPr>
              <a:t>api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SDGothicNeo"/>
              </a:rPr>
              <a:t>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 요청하는 것처럼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ppleSDGothicNeo"/>
              </a:rPr>
              <a:t>api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경로를 입력하여 테스트하는 방식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잘 </a:t>
            </a:r>
            <a:r>
              <a:rPr lang="ko-KR" altLang="en-US" dirty="0" err="1"/>
              <a:t>정리되어있던</a:t>
            </a:r>
            <a:r>
              <a:rPr lang="ko-KR" altLang="en-US" dirty="0"/>
              <a:t> </a:t>
            </a:r>
            <a:r>
              <a:rPr lang="en-US" altLang="ko-KR" dirty="0"/>
              <a:t>blog : https://scshim.tistory.com/317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60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03" y="3710576"/>
            <a:ext cx="6030167" cy="1629002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04" y="2023314"/>
            <a:ext cx="6030167" cy="14956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043169" y="3790765"/>
            <a:ext cx="3719744" cy="169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@</a:t>
            </a:r>
            <a:r>
              <a:rPr lang="en-US" altLang="ko-KR" dirty="0" err="1" smtClean="0"/>
              <a:t>WebMvcTest</a:t>
            </a:r>
            <a:endParaRPr lang="en-US" altLang="ko-KR" dirty="0" smtClean="0"/>
          </a:p>
          <a:p>
            <a:r>
              <a:rPr lang="en-US" altLang="ko-KR" dirty="0"/>
              <a:t>@</a:t>
            </a:r>
            <a:r>
              <a:rPr lang="en-US" altLang="ko-KR" dirty="0" err="1"/>
              <a:t>ExtendWith</a:t>
            </a:r>
            <a:r>
              <a:rPr lang="en-US" altLang="ko-KR" dirty="0"/>
              <a:t>(</a:t>
            </a:r>
            <a:r>
              <a:rPr lang="en-US" altLang="ko-KR" dirty="0" err="1"/>
              <a:t>MockitoExtension.class</a:t>
            </a:r>
            <a:r>
              <a:rPr lang="en-US" altLang="ko-KR" dirty="0" smtClean="0"/>
              <a:t>) </a:t>
            </a:r>
            <a:r>
              <a:rPr lang="ko-KR" altLang="en-US" dirty="0" smtClean="0"/>
              <a:t>또는 </a:t>
            </a:r>
            <a:r>
              <a:rPr lang="en-US" altLang="ko-KR" dirty="0"/>
              <a:t>@</a:t>
            </a:r>
            <a:r>
              <a:rPr lang="en-US" altLang="ko-KR" dirty="0" err="1"/>
              <a:t>ExtendWith</a:t>
            </a:r>
            <a:r>
              <a:rPr lang="en-US" altLang="ko-KR" dirty="0"/>
              <a:t>(</a:t>
            </a:r>
            <a:r>
              <a:rPr lang="en-US" altLang="ko-KR" dirty="0" err="1"/>
              <a:t>SpringExtension.class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r>
              <a:rPr lang="en-US" altLang="ko-KR" dirty="0"/>
              <a:t>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43169" y="1923313"/>
            <a:ext cx="3719744" cy="169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@</a:t>
            </a:r>
            <a:r>
              <a:rPr lang="en-US" altLang="ko-KR" dirty="0" err="1" smtClean="0"/>
              <a:t>AutoConfigureMockMvc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+  @</a:t>
            </a:r>
            <a:r>
              <a:rPr lang="en-US" altLang="ko-KR" dirty="0" err="1" smtClean="0"/>
              <a:t>SpringBootTest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조합으로 사용 </a:t>
            </a:r>
            <a:r>
              <a:rPr lang="en-US" altLang="ko-KR" dirty="0" smtClean="0"/>
              <a:t> </a:t>
            </a:r>
            <a:r>
              <a:rPr lang="en-US" altLang="ko-KR" dirty="0"/>
              <a:t>@</a:t>
            </a:r>
            <a:r>
              <a:rPr lang="en-US" altLang="ko-KR" dirty="0" err="1" smtClean="0"/>
              <a:t>WebMvcTest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비슷한 작용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 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2103" y="5761607"/>
            <a:ext cx="10440697" cy="933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컨트롤러만 테스트 하고싶다</a:t>
            </a:r>
            <a:r>
              <a:rPr lang="en-US" altLang="ko-KR" dirty="0"/>
              <a:t>? --@</a:t>
            </a:r>
            <a:r>
              <a:rPr lang="en-US" altLang="ko-KR" dirty="0" err="1" smtClean="0"/>
              <a:t>WebMvcTest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 </a:t>
            </a:r>
            <a:r>
              <a:rPr lang="en-US" altLang="ko-KR" dirty="0" smtClean="0"/>
              <a:t>~~ ! </a:t>
            </a:r>
          </a:p>
          <a:p>
            <a:r>
              <a:rPr lang="ko-KR" altLang="en-US" dirty="0" smtClean="0"/>
              <a:t>난 </a:t>
            </a:r>
            <a:r>
              <a:rPr lang="ko-KR" altLang="en-US" dirty="0" err="1" smtClean="0"/>
              <a:t>다른것도</a:t>
            </a:r>
            <a:r>
              <a:rPr lang="ko-KR" altLang="en-US" dirty="0" smtClean="0"/>
              <a:t> 단위 테스트 하고싶다 </a:t>
            </a:r>
            <a:r>
              <a:rPr lang="en-US" altLang="ko-KR" dirty="0" smtClean="0"/>
              <a:t>? </a:t>
            </a:r>
            <a:r>
              <a:rPr lang="en-US" altLang="ko-KR" dirty="0"/>
              <a:t>--  @</a:t>
            </a:r>
            <a:r>
              <a:rPr lang="en-US" altLang="ko-KR" dirty="0" err="1" smtClean="0"/>
              <a:t>AutoConfigureMockMvc</a:t>
            </a:r>
            <a:endParaRPr lang="en-US" altLang="ko-KR" dirty="0" smtClean="0"/>
          </a:p>
          <a:p>
            <a:r>
              <a:rPr lang="ko-KR" altLang="en-US" dirty="0" smtClean="0"/>
              <a:t>싹 다 하고싶어서 </a:t>
            </a:r>
            <a:r>
              <a:rPr lang="en-US" altLang="ko-KR" dirty="0"/>
              <a:t>@</a:t>
            </a:r>
            <a:r>
              <a:rPr lang="en-US" altLang="ko-KR" dirty="0" err="1"/>
              <a:t>WebMvcTest</a:t>
            </a:r>
            <a:r>
              <a:rPr lang="en-US" altLang="ko-KR" dirty="0"/>
              <a:t>, @</a:t>
            </a:r>
            <a:r>
              <a:rPr lang="en-US" altLang="ko-KR" dirty="0" err="1" smtClean="0"/>
              <a:t>SpringBootTest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같이 사용하면 </a:t>
            </a:r>
            <a:r>
              <a:rPr lang="en-US" altLang="ko-KR" dirty="0" smtClean="0"/>
              <a:t>????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충돌발생</a:t>
            </a:r>
            <a:r>
              <a:rPr lang="en-US" altLang="ko-KR" dirty="0" smtClean="0">
                <a:sym typeface="Wingdings" panose="05000000000000000000" pitchFamily="2" charset="2"/>
              </a:rPr>
              <a:t>!! </a:t>
            </a:r>
            <a:r>
              <a:rPr lang="ko-KR" altLang="en-US" dirty="0" smtClean="0">
                <a:sym typeface="Wingdings" panose="05000000000000000000" pitchFamily="2" charset="2"/>
              </a:rPr>
              <a:t>사용불가 </a:t>
            </a:r>
            <a:r>
              <a:rPr lang="en-US" altLang="ko-KR" dirty="0"/>
              <a:t> 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4804" y="2246049"/>
            <a:ext cx="4563122" cy="1597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2913" y="4005311"/>
            <a:ext cx="833025" cy="1316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84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394</Words>
  <Application>Microsoft Office PowerPoint</Application>
  <PresentationFormat>와이드스크린</PresentationFormat>
  <Paragraphs>66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AppleSDGothicNeo</vt:lpstr>
      <vt:lpstr>-apple-system</vt:lpstr>
      <vt:lpstr>Arial Unicode MS</vt:lpstr>
      <vt:lpstr>Noto Sans Demilight</vt:lpstr>
      <vt:lpstr>맑은 고딕</vt:lpstr>
      <vt:lpstr>Arial</vt:lpstr>
      <vt:lpstr>Wingdings</vt:lpstr>
      <vt:lpstr>Office 테마</vt:lpstr>
      <vt:lpstr> Junit</vt:lpstr>
      <vt:lpstr>Junit이란?</vt:lpstr>
      <vt:lpstr>Junit5 란?</vt:lpstr>
      <vt:lpstr>간단한 주의사항</vt:lpstr>
      <vt:lpstr>PowerPoint 프레젠테이션</vt:lpstr>
      <vt:lpstr>테스트명 명명규칙 / 관례</vt:lpstr>
      <vt:lpstr>Junit의 라이프사이클 어노테이션 </vt:lpstr>
      <vt:lpstr>MockMVC란?</vt:lpstr>
      <vt:lpstr>PowerPoint 프레젠테이션</vt:lpstr>
      <vt:lpstr>간단한 get 요청 테스트 (1)</vt:lpstr>
      <vt:lpstr>간단한 get요청 test(2) - 테스트에 사용할 api / 결과값 </vt:lpstr>
      <vt:lpstr>간단한 get요청 test(3) – 실제 테스트 수행 코드 및 설명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</dc:title>
  <dc:creator>win112211</dc:creator>
  <cp:lastModifiedBy>김진주</cp:lastModifiedBy>
  <cp:revision>41</cp:revision>
  <dcterms:created xsi:type="dcterms:W3CDTF">2023-11-26T10:21:43Z</dcterms:created>
  <dcterms:modified xsi:type="dcterms:W3CDTF">2023-12-06T07:34:03Z</dcterms:modified>
</cp:coreProperties>
</file>