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2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382C-62AC-6107-A078-F37053733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8DE9B-7B71-EB90-CECE-6F8C81900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43AF-BB01-2F92-B39C-F9DF4914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FFDA-711E-743F-3750-9DDE7A1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779E-2C02-2FFF-5EA0-B2CC2EF5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19E8-DB75-8AD9-AF0F-F8363810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F96B5-A391-42A8-8036-2013549D5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7D71-59BA-C271-1739-681BD73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CB41-8BB5-AFF3-0ACD-B7E4D19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49E4A-4861-5125-5CF6-B139FABB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54D6D-F3D5-8D9B-33D5-DEBC0BB70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AC87D-1B7B-2F0D-FB1A-F8587247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78FD-BC28-C807-B558-7C8C5A43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11A0-0451-AAD5-EC89-678DE0F6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9129-918E-EB61-A92D-C6E6CAE8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6653-3260-E5ED-D4E8-B0F23930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D486-655E-9296-F232-C9DF159A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C497-A9AE-0753-78B0-3889B9EB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024F-DAE5-9BE9-4974-E0EC9B40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A812-B520-65AF-C187-8785D6F1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45D4-9A31-BFA1-C1D2-E3AF14A6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E4E03-2C9B-C225-3E77-BE427381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2663-704E-0CE0-7295-8A20F267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E364-B72F-93A6-49A0-63B54F47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0714B-A3A3-F3F5-57F9-9D4B4CBF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BE28-A553-E940-4F9E-9CCBBE8A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9C28-C049-1344-E9D1-602C7CBE9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62DF0-F52B-EAF6-7F3B-72D65CDB6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E0D9-5B96-604B-159A-00E661E7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4D5D7-C3CE-8CE3-04E8-36374009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27DCA-1D5B-A9BB-5CA2-6F725A43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EBD6-E046-BF43-03DF-666DA991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4117-CBA2-04BA-AECA-73B5EC7B9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2E330-1949-C99A-93FF-6D3EA5BE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0BE19-3DA6-9801-BA2F-FCD308701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C7B5C-0684-ED29-5D2C-A5605A3F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E3DE4-43C7-2B83-36F5-01A07163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C9BA9-5715-5CD1-6723-CFF3BF02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30389-BF60-A5BF-39E1-4C6F67C2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E87C-D3CE-F4D6-556A-639586D5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46B89-133D-DD17-F53E-8AF52CD4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45E9E-0604-3D9B-ED30-4AA3C305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B66B2-D08D-C267-90EB-CF6311F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94323-C86D-6501-EA5F-F5492ECE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6031B-773D-89F1-4190-10DD7A9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5082B-DF97-4F1F-FC9D-53591E4F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E42D-F59A-2DFE-9A77-00AFC063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34AA-5B65-43BD-702A-E6032B3C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8CBCE-102F-8EFF-7083-B6A4B393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D0FD9-393A-1A0F-BD68-C32FB3D5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2573C-558D-127F-86C1-8D14AD12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51560-322E-C0CF-9EB5-F99EC558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3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40CB-3DDE-9301-CECC-97664D02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EFA5C-558F-34D7-420C-4AF543302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3B4FC-2C4B-C606-6782-337075313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07B6-5596-CECC-F550-A41D64D0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D8A4D-CDE8-1091-4D64-C8495C20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52100-17D6-238F-126B-F961AF3E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2F902-4D11-292B-AED7-71E1796D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1729E-B035-B863-64F6-AE82DC24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7956-2F0E-2502-ACF8-EAC7CBC69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3C86-C48F-3743-8746-2CA0384683D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B9B7-049A-B57D-E4F5-F1965C23B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F5C5-4898-81EE-B72F-645265126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shishsaxena2209/animal-image-datasetdog-cat-and-pand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ZRA-DVLPR/comp_542_proj/tree/main/group_proj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9D3B-B510-D149-4014-D6AA8063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Group 4:</a:t>
            </a:r>
            <a:endParaRPr lang="en-US" b="0" dirty="0"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Isaiah Martinez, Joycelyn Tuazon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E133-F17E-A666-1A2D-A7DA36EB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738A-7E82-C969-9D9E-CDCAABCB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effectLst/>
                <a:latin typeface="Lato" panose="020F0502020204030203" pitchFamily="34" charset="0"/>
              </a:rPr>
              <a:t>Jupyter</a:t>
            </a:r>
            <a:r>
              <a:rPr lang="en-US" sz="1800" b="0" i="0" u="none" strike="noStrike" dirty="0">
                <a:effectLst/>
                <a:latin typeface="Lato" panose="020F0502020204030203" pitchFamily="34" charset="0"/>
              </a:rPr>
              <a:t> notebook ready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Lato" panose="020F0502020204030203" pitchFamily="34" charset="0"/>
              </a:rPr>
              <a:t>5-7 mins and don’t read from slides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212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599-1843-AF4C-3558-E20F8751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151E-05D1-631B-A75C-3B7D2C113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name: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Animal Image Dataset(DOG, CAT and PANDA)</a:t>
            </a:r>
          </a:p>
          <a:p>
            <a:r>
              <a:rPr lang="en-US" dirty="0"/>
              <a:t>Link to project: </a:t>
            </a:r>
            <a:r>
              <a:rPr lang="en-US" dirty="0">
                <a:hlinkClick r:id="rId2"/>
              </a:rPr>
              <a:t>https://www.kaggle.com/datasets/ashishsaxena2209/animal-image-datasetdog-cat-and-panda</a:t>
            </a:r>
            <a:endParaRPr lang="en-US" dirty="0"/>
          </a:p>
          <a:p>
            <a:r>
              <a:rPr lang="en-US" dirty="0"/>
              <a:t>3 folder structure: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Dog</a:t>
            </a:r>
          </a:p>
          <a:p>
            <a:pPr lvl="1"/>
            <a:r>
              <a:rPr lang="en-US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364614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DB9-FDBC-BF64-A133-2F6FE7A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Sample</a:t>
            </a:r>
          </a:p>
        </p:txBody>
      </p:sp>
      <p:pic>
        <p:nvPicPr>
          <p:cNvPr id="5" name="Picture 4" descr="A cat standing on a chair&#10;&#10;Description automatically generated">
            <a:extLst>
              <a:ext uri="{FF2B5EF4-FFF2-40B4-BE49-F238E27FC236}">
                <a16:creationId xmlns:a16="http://schemas.microsoft.com/office/drawing/2014/main" id="{BD259E25-0EA9-8FEF-D590-49F25C5C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10" y="2394284"/>
            <a:ext cx="3175000" cy="2374900"/>
          </a:xfrm>
          <a:prstGeom prst="rect">
            <a:avLst/>
          </a:prstGeom>
        </p:spPr>
      </p:pic>
      <p:pic>
        <p:nvPicPr>
          <p:cNvPr id="7" name="Picture 6" descr="A black dog standing on grass&#10;&#10;Description automatically generated">
            <a:extLst>
              <a:ext uri="{FF2B5EF4-FFF2-40B4-BE49-F238E27FC236}">
                <a16:creationId xmlns:a16="http://schemas.microsoft.com/office/drawing/2014/main" id="{2C819F52-CDC0-3E5C-03D3-FF0D5ADE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282" y="2064084"/>
            <a:ext cx="2425700" cy="3035300"/>
          </a:xfrm>
          <a:prstGeom prst="rect">
            <a:avLst/>
          </a:prstGeom>
        </p:spPr>
      </p:pic>
      <p:pic>
        <p:nvPicPr>
          <p:cNvPr id="9" name="Picture 8" descr="A panda bear walking on the ground&#10;&#10;Description automatically generated">
            <a:extLst>
              <a:ext uri="{FF2B5EF4-FFF2-40B4-BE49-F238E27FC236}">
                <a16:creationId xmlns:a16="http://schemas.microsoft.com/office/drawing/2014/main" id="{03D6AC88-8ED9-95C3-0DD8-D75348CEA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529" y="1349876"/>
            <a:ext cx="4285167" cy="44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4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EE8-47F1-98CF-A003-B88112F1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6B8C-EB28-83A9-4ED4-18828C15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619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3000 non-standardized images:</a:t>
            </a:r>
          </a:p>
          <a:p>
            <a:pPr lvl="1"/>
            <a:r>
              <a:rPr lang="en-US" dirty="0"/>
              <a:t>Image sizes range from (1600, 1200) to (60,32)</a:t>
            </a:r>
          </a:p>
          <a:p>
            <a:pPr lvl="1"/>
            <a:r>
              <a:rPr lang="en-US" dirty="0"/>
              <a:t>Some images:</a:t>
            </a:r>
          </a:p>
          <a:p>
            <a:pPr lvl="2"/>
            <a:r>
              <a:rPr lang="en-US" dirty="0"/>
              <a:t>have low resolution/are out of focus</a:t>
            </a:r>
          </a:p>
          <a:p>
            <a:pPr lvl="2"/>
            <a:r>
              <a:rPr lang="en-US" dirty="0"/>
              <a:t>contain multiple animals (2 cats, 1 cat 1 dog, etc.)</a:t>
            </a:r>
          </a:p>
          <a:p>
            <a:pPr lvl="2"/>
            <a:r>
              <a:rPr lang="en-US" dirty="0"/>
              <a:t>contain drawings of the animal (not a photo)</a:t>
            </a:r>
          </a:p>
          <a:p>
            <a:pPr lvl="1"/>
            <a:r>
              <a:rPr lang="en-US" dirty="0"/>
              <a:t>The subjects of some images are:</a:t>
            </a:r>
          </a:p>
          <a:p>
            <a:pPr lvl="2"/>
            <a:r>
              <a:rPr lang="en-US" dirty="0"/>
              <a:t>not centered</a:t>
            </a:r>
          </a:p>
          <a:p>
            <a:pPr lvl="2"/>
            <a:r>
              <a:rPr lang="en-US" dirty="0"/>
              <a:t>hidden partially behind objects</a:t>
            </a:r>
          </a:p>
          <a:p>
            <a:pPr lvl="1"/>
            <a:r>
              <a:rPr lang="en-US" dirty="0"/>
              <a:t>No corrupt images</a:t>
            </a:r>
          </a:p>
          <a:p>
            <a:pPr lvl="1"/>
            <a:r>
              <a:rPr lang="en-US" dirty="0"/>
              <a:t>Animals are in various positions and different colored fur</a:t>
            </a:r>
          </a:p>
          <a:p>
            <a:pPr lvl="1"/>
            <a:r>
              <a:rPr lang="en-US" dirty="0"/>
              <a:t>Animals come from all age ranges</a:t>
            </a:r>
          </a:p>
          <a:p>
            <a:pPr lvl="1"/>
            <a:r>
              <a:rPr lang="en-US" dirty="0"/>
              <a:t>Already separated by animal species in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177711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BF7-F1E7-9941-69E8-BAA07725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4380-C4B3-8984-468F-E01CE0A4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considering:</a:t>
            </a:r>
          </a:p>
          <a:p>
            <a:pPr lvl="1"/>
            <a:r>
              <a:rPr lang="en-US" dirty="0"/>
              <a:t>Standardizing image size and resolution</a:t>
            </a:r>
          </a:p>
          <a:p>
            <a:pPr lvl="1"/>
            <a:r>
              <a:rPr lang="en-US" dirty="0"/>
              <a:t>Removing images that are too small/too low resolution for use</a:t>
            </a:r>
          </a:p>
          <a:p>
            <a:pPr lvl="1"/>
            <a:r>
              <a:rPr lang="en-US" dirty="0"/>
              <a:t>Removing non-photo images of animals</a:t>
            </a:r>
          </a:p>
        </p:txBody>
      </p:sp>
    </p:spTree>
    <p:extLst>
      <p:ext uri="{BB962C8B-B14F-4D97-AF65-F5344CB8AC3E}">
        <p14:creationId xmlns:p14="http://schemas.microsoft.com/office/powerpoint/2010/main" val="324851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7E54-1CC7-8112-FF3F-328967FF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39ED-8E22-8C22-F35E-CB457E5E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Classifier – SVM, Linear Classifiers</a:t>
            </a:r>
          </a:p>
        </p:txBody>
      </p:sp>
    </p:spTree>
    <p:extLst>
      <p:ext uri="{BB962C8B-B14F-4D97-AF65-F5344CB8AC3E}">
        <p14:creationId xmlns:p14="http://schemas.microsoft.com/office/powerpoint/2010/main" val="106373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0CD4-5B4D-CB08-DD37-050C4C62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B85B-5DFC-A35D-6DAF-8C38A081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https://github.com/EZRA-DVLPR/comp_542_proj/tree/main/group_proj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5E50BB3-9ED4-D727-E5E1-0EF73AEC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825625"/>
            <a:ext cx="33528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8AC0-98CE-DC40-6CE4-679A5978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B405-603A-D156-0091-D357BB71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215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zeitung</vt:lpstr>
      <vt:lpstr>Office Theme</vt:lpstr>
      <vt:lpstr>Cat Image Classification</vt:lpstr>
      <vt:lpstr>Presentation Guidelines</vt:lpstr>
      <vt:lpstr>Dataset</vt:lpstr>
      <vt:lpstr>Dataset Sample</vt:lpstr>
      <vt:lpstr>Dataset</vt:lpstr>
      <vt:lpstr>Dataset</vt:lpstr>
      <vt:lpstr>Algorithms</vt:lpstr>
      <vt:lpstr>Github Repo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Image Classification</dc:title>
  <dc:creator>Martinez , Isaiah</dc:creator>
  <cp:lastModifiedBy>Martinez , Isaiah</cp:lastModifiedBy>
  <cp:revision>1</cp:revision>
  <dcterms:created xsi:type="dcterms:W3CDTF">2023-10-08T17:18:39Z</dcterms:created>
  <dcterms:modified xsi:type="dcterms:W3CDTF">2023-10-08T20:07:48Z</dcterms:modified>
</cp:coreProperties>
</file>