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59" r:id="rId3"/>
    <p:sldId id="267" r:id="rId4"/>
    <p:sldId id="262" r:id="rId5"/>
    <p:sldId id="266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1919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96A9-8EC0-5141-B45F-E32396FCD01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0EF9-D8CB-814F-BCB7-91B04203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partially hidden or not centered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corrupt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20EF9-D8CB-814F-BCB7-91B042037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8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shishsaxena2209/animal-image-datasetdog-cat-and-pan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ZRA-DVLPR/comp_542_proj/tree/main/group_pro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306B65-B80B-FBB3-3F2E-55E9C64C7F68}"/>
              </a:ext>
            </a:extLst>
          </p:cNvPr>
          <p:cNvSpPr txBox="1">
            <a:spLocks/>
          </p:cNvSpPr>
          <p:nvPr/>
        </p:nvSpPr>
        <p:spPr bwMode="blackWhite">
          <a:xfrm>
            <a:off x="3407002" y="4307308"/>
            <a:ext cx="5377995" cy="104313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/>
        </p:spPr>
        <p:txBody>
          <a:bodyPr/>
          <a:lstStyle/>
          <a:p>
            <a:r>
              <a:rPr lang="en-US" dirty="0"/>
              <a:t>Cat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9D3B-B510-D149-4014-D6AA8063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Group 4: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Isaiah Martinez, Joycelyn Tuazon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599-1843-AF4C-3558-E20F8751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151E-05D1-631B-A75C-3B7D2C11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16" y="2638044"/>
            <a:ext cx="9360568" cy="3101983"/>
          </a:xfrm>
        </p:spPr>
        <p:txBody>
          <a:bodyPr/>
          <a:lstStyle/>
          <a:p>
            <a:r>
              <a:rPr lang="en-US" dirty="0"/>
              <a:t>Dataset 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Animal Image Dataset (DOG, CAT and PANDA)</a:t>
            </a:r>
          </a:p>
          <a:p>
            <a:r>
              <a:rPr lang="en-US" dirty="0"/>
              <a:t>Link to Dataset: </a:t>
            </a:r>
            <a:r>
              <a:rPr lang="en-US" dirty="0">
                <a:hlinkClick r:id="rId2"/>
              </a:rPr>
              <a:t>https://www.kaggle.com/datasets/ashishsaxena2209/animal-image-datasetdog-cat-and-panda</a:t>
            </a:r>
            <a:endParaRPr lang="en-US" dirty="0"/>
          </a:p>
          <a:p>
            <a:r>
              <a:rPr lang="en-US" dirty="0"/>
              <a:t>3 folder structure: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Panda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27F327-9BEA-335B-151F-1B82BA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84" y="4395537"/>
            <a:ext cx="502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EDE0D-AF94-69D4-064D-7B77077D4002}"/>
              </a:ext>
            </a:extLst>
          </p:cNvPr>
          <p:cNvSpPr txBox="1"/>
          <p:nvPr/>
        </p:nvSpPr>
        <p:spPr>
          <a:xfrm>
            <a:off x="7395934" y="5615521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364614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DB9-FDBC-BF64-A133-2F6FE7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Dataset Sample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C51F67-C151-42DB-7CB4-873695888028}"/>
              </a:ext>
            </a:extLst>
          </p:cNvPr>
          <p:cNvGrpSpPr/>
          <p:nvPr/>
        </p:nvGrpSpPr>
        <p:grpSpPr>
          <a:xfrm>
            <a:off x="759323" y="3120430"/>
            <a:ext cx="3254445" cy="2772878"/>
            <a:chOff x="2501971" y="3308753"/>
            <a:chExt cx="2037797" cy="1736260"/>
          </a:xfrm>
        </p:grpSpPr>
        <p:pic>
          <p:nvPicPr>
            <p:cNvPr id="5" name="Picture 4" descr="A cat standing on a chair&#10;&#10;Description automatically generated">
              <a:extLst>
                <a:ext uri="{FF2B5EF4-FFF2-40B4-BE49-F238E27FC236}">
                  <a16:creationId xmlns:a16="http://schemas.microsoft.com/office/drawing/2014/main" id="{BD259E25-0EA9-8FEF-D590-49F25C5C8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971" y="3308753"/>
              <a:ext cx="2037797" cy="1524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4715E2-9FE5-1A2C-0934-D34283234875}"/>
                </a:ext>
              </a:extLst>
            </p:cNvPr>
            <p:cNvSpPr txBox="1"/>
            <p:nvPr/>
          </p:nvSpPr>
          <p:spPr>
            <a:xfrm>
              <a:off x="3106408" y="4833025"/>
              <a:ext cx="904415" cy="2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Cat Image 1</a:t>
              </a: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1B33C3-61DE-DC4A-5B22-92DDE774F8B4}"/>
              </a:ext>
            </a:extLst>
          </p:cNvPr>
          <p:cNvGrpSpPr/>
          <p:nvPr/>
        </p:nvGrpSpPr>
        <p:grpSpPr>
          <a:xfrm>
            <a:off x="8014549" y="2506090"/>
            <a:ext cx="3418128" cy="3981307"/>
            <a:chOff x="6939699" y="2638425"/>
            <a:chExt cx="2750331" cy="3203482"/>
          </a:xfrm>
        </p:grpSpPr>
        <p:pic>
          <p:nvPicPr>
            <p:cNvPr id="9" name="Picture 8" descr="A panda bear walking on the ground&#10;&#10;Description automatically generated">
              <a:extLst>
                <a:ext uri="{FF2B5EF4-FFF2-40B4-BE49-F238E27FC236}">
                  <a16:creationId xmlns:a16="http://schemas.microsoft.com/office/drawing/2014/main" id="{03D6AC88-8ED9-95C3-0DD8-D75348CE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699" y="2638425"/>
              <a:ext cx="2750331" cy="28649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D2B38F-5D80-FC24-9FEF-401132EECB0D}"/>
                </a:ext>
              </a:extLst>
            </p:cNvPr>
            <p:cNvSpPr txBox="1"/>
            <p:nvPr/>
          </p:nvSpPr>
          <p:spPr>
            <a:xfrm>
              <a:off x="7813856" y="5503353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Panda Image 1</a:t>
              </a:r>
              <a:endParaRPr lang="en-US" sz="1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8CAA12-BEF8-2225-0FF0-8DC30FF42ED3}"/>
              </a:ext>
            </a:extLst>
          </p:cNvPr>
          <p:cNvGrpSpPr/>
          <p:nvPr/>
        </p:nvGrpSpPr>
        <p:grpSpPr>
          <a:xfrm>
            <a:off x="4855253" y="2851259"/>
            <a:ext cx="2317810" cy="3340566"/>
            <a:chOff x="4961295" y="3096822"/>
            <a:chExt cx="1585883" cy="2285669"/>
          </a:xfrm>
        </p:grpSpPr>
        <p:pic>
          <p:nvPicPr>
            <p:cNvPr id="7" name="Picture 6" descr="A black dog standing on grass&#10;&#10;Description automatically generated">
              <a:extLst>
                <a:ext uri="{FF2B5EF4-FFF2-40B4-BE49-F238E27FC236}">
                  <a16:creationId xmlns:a16="http://schemas.microsoft.com/office/drawing/2014/main" id="{2C819F52-CDC0-3E5C-03D3-FF0D5ADE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295" y="3096822"/>
              <a:ext cx="1556877" cy="19481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2F5AC-654A-6A85-6DB5-23EA439018F7}"/>
                </a:ext>
              </a:extLst>
            </p:cNvPr>
            <p:cNvSpPr txBox="1"/>
            <p:nvPr/>
          </p:nvSpPr>
          <p:spPr>
            <a:xfrm>
              <a:off x="5304530" y="5043937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Dog Image 1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94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EE8-47F1-98CF-A003-B88112F1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6B8C-EB28-83A9-4ED4-18828C15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011"/>
            <a:ext cx="7233988" cy="3681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3000 non-standardized images:</a:t>
            </a:r>
          </a:p>
          <a:p>
            <a:r>
              <a:rPr lang="en-US" dirty="0"/>
              <a:t>Image sizes range from (1600, 1200) to (60,32)</a:t>
            </a:r>
          </a:p>
          <a:p>
            <a:r>
              <a:rPr lang="en-US" dirty="0"/>
              <a:t>Image Qualities:</a:t>
            </a:r>
          </a:p>
          <a:p>
            <a:pPr lvl="1"/>
            <a:r>
              <a:rPr lang="en-US" dirty="0"/>
              <a:t>Multiple animals in frame</a:t>
            </a:r>
          </a:p>
          <a:p>
            <a:pPr lvl="1"/>
            <a:r>
              <a:rPr lang="en-US" dirty="0"/>
              <a:t>No animal photographed</a:t>
            </a:r>
          </a:p>
          <a:p>
            <a:pPr lvl="1"/>
            <a:r>
              <a:rPr lang="en-US" dirty="0"/>
              <a:t>Animals are in various positions</a:t>
            </a:r>
          </a:p>
          <a:p>
            <a:pPr lvl="1"/>
            <a:r>
              <a:rPr lang="en-US" dirty="0"/>
              <a:t>Animals have varying colors of fur</a:t>
            </a:r>
          </a:p>
          <a:p>
            <a:pPr lvl="1"/>
            <a:r>
              <a:rPr lang="en-US" dirty="0"/>
              <a:t>Animals are of varying 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2CC5F9-0411-B583-7658-AE9426405037}"/>
              </a:ext>
            </a:extLst>
          </p:cNvPr>
          <p:cNvGrpSpPr/>
          <p:nvPr/>
        </p:nvGrpSpPr>
        <p:grpSpPr>
          <a:xfrm>
            <a:off x="5288046" y="4119374"/>
            <a:ext cx="1803400" cy="1570068"/>
            <a:chOff x="8986243" y="4710275"/>
            <a:chExt cx="1803400" cy="15700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3B0A9-39D3-7B12-C189-F849AD75BDB1}"/>
                </a:ext>
              </a:extLst>
            </p:cNvPr>
            <p:cNvSpPr txBox="1"/>
            <p:nvPr/>
          </p:nvSpPr>
          <p:spPr>
            <a:xfrm>
              <a:off x="9191538" y="5911011"/>
              <a:ext cx="147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65</a:t>
              </a:r>
            </a:p>
          </p:txBody>
        </p:sp>
        <p:pic>
          <p:nvPicPr>
            <p:cNvPr id="13" name="Picture 12" descr="A yellow and black sign with black text&#10;&#10;Description automatically generated">
              <a:extLst>
                <a:ext uri="{FF2B5EF4-FFF2-40B4-BE49-F238E27FC236}">
                  <a16:creationId xmlns:a16="http://schemas.microsoft.com/office/drawing/2014/main" id="{0D9BD95D-53CA-CE5E-F6D7-B38116E6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6243" y="4710275"/>
              <a:ext cx="1803400" cy="12065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D3D6E9-4ADD-46DE-C887-BEA98EA75DC3}"/>
              </a:ext>
            </a:extLst>
          </p:cNvPr>
          <p:cNvGrpSpPr/>
          <p:nvPr/>
        </p:nvGrpSpPr>
        <p:grpSpPr>
          <a:xfrm>
            <a:off x="8178800" y="3149577"/>
            <a:ext cx="3175000" cy="2724531"/>
            <a:chOff x="5811244" y="2985509"/>
            <a:chExt cx="3175000" cy="2724531"/>
          </a:xfrm>
        </p:grpSpPr>
        <p:pic>
          <p:nvPicPr>
            <p:cNvPr id="16" name="Picture 15" descr="Dogs in a cage with a dog&#10;&#10;Description automatically generated">
              <a:extLst>
                <a:ext uri="{FF2B5EF4-FFF2-40B4-BE49-F238E27FC236}">
                  <a16:creationId xmlns:a16="http://schemas.microsoft.com/office/drawing/2014/main" id="{D0D59DDF-C3C9-8D23-F268-DA90C4224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244" y="2985509"/>
              <a:ext cx="3175000" cy="2374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9FDAAA-9D5D-9B68-C79B-ED90D5C7D4DA}"/>
                </a:ext>
              </a:extLst>
            </p:cNvPr>
            <p:cNvSpPr txBox="1"/>
            <p:nvPr/>
          </p:nvSpPr>
          <p:spPr>
            <a:xfrm>
              <a:off x="6603654" y="5340708"/>
              <a:ext cx="159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983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1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BF7-F1E7-9941-69E8-BAA0772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80-C4B3-8984-468F-E01CE0A4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505"/>
            <a:ext cx="6055895" cy="3698458"/>
          </a:xfrm>
        </p:spPr>
        <p:txBody>
          <a:bodyPr/>
          <a:lstStyle/>
          <a:p>
            <a:r>
              <a:rPr lang="en-US" dirty="0"/>
              <a:t>We are considering:</a:t>
            </a:r>
          </a:p>
          <a:p>
            <a:pPr lvl="1"/>
            <a:r>
              <a:rPr lang="en-US" dirty="0"/>
              <a:t>Standardizing image size ~(500,500) </a:t>
            </a:r>
          </a:p>
          <a:p>
            <a:pPr lvl="1"/>
            <a:r>
              <a:rPr lang="en-US" dirty="0"/>
              <a:t>Removing non-photograph images of animals</a:t>
            </a:r>
          </a:p>
          <a:p>
            <a:pPr lvl="1"/>
            <a:r>
              <a:rPr lang="en-US" dirty="0"/>
              <a:t>Removing photographs with difficult to spot subjects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C7B9D-58BD-54BE-5E9D-0B755AA9F17A}"/>
              </a:ext>
            </a:extLst>
          </p:cNvPr>
          <p:cNvGrpSpPr/>
          <p:nvPr/>
        </p:nvGrpSpPr>
        <p:grpSpPr>
          <a:xfrm>
            <a:off x="7614352" y="2688459"/>
            <a:ext cx="3175000" cy="3592731"/>
            <a:chOff x="6951662" y="3230563"/>
            <a:chExt cx="3175000" cy="3592731"/>
          </a:xfrm>
        </p:grpSpPr>
        <p:pic>
          <p:nvPicPr>
            <p:cNvPr id="8" name="Picture 7" descr="A logo of a dog and cat&#10;&#10;Description automatically generated">
              <a:extLst>
                <a:ext uri="{FF2B5EF4-FFF2-40B4-BE49-F238E27FC236}">
                  <a16:creationId xmlns:a16="http://schemas.microsoft.com/office/drawing/2014/main" id="{80623206-7D69-FD1B-EFE4-2F57901B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1662" y="3230563"/>
              <a:ext cx="3175000" cy="2946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84F7A7-197A-062A-219C-41D6DDC6A57D}"/>
                </a:ext>
              </a:extLst>
            </p:cNvPr>
            <p:cNvSpPr txBox="1"/>
            <p:nvPr/>
          </p:nvSpPr>
          <p:spPr>
            <a:xfrm>
              <a:off x="7778793" y="6176963"/>
              <a:ext cx="1520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556</a:t>
              </a:r>
            </a:p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7A76C-E359-D9C8-04CE-4B1B6E9526E7}"/>
              </a:ext>
            </a:extLst>
          </p:cNvPr>
          <p:cNvGrpSpPr/>
          <p:nvPr/>
        </p:nvGrpSpPr>
        <p:grpSpPr>
          <a:xfrm>
            <a:off x="1119258" y="4627968"/>
            <a:ext cx="1520737" cy="1172607"/>
            <a:chOff x="1471613" y="4354513"/>
            <a:chExt cx="1520737" cy="1172607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79F2DED-04F1-B963-B58E-0D5DE3861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31" y="4354513"/>
              <a:ext cx="977900" cy="698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00D7-6915-3165-6EA2-510F742F677F}"/>
                </a:ext>
              </a:extLst>
            </p:cNvPr>
            <p:cNvSpPr txBox="1"/>
            <p:nvPr/>
          </p:nvSpPr>
          <p:spPr>
            <a:xfrm>
              <a:off x="1471613" y="5157788"/>
              <a:ext cx="1520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374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678E1B-4E1E-54BC-97A8-87781FE33E4F}"/>
              </a:ext>
            </a:extLst>
          </p:cNvPr>
          <p:cNvGrpSpPr/>
          <p:nvPr/>
        </p:nvGrpSpPr>
        <p:grpSpPr>
          <a:xfrm>
            <a:off x="3866147" y="4210513"/>
            <a:ext cx="2676690" cy="2367699"/>
            <a:chOff x="3419310" y="3846729"/>
            <a:chExt cx="2676690" cy="2367699"/>
          </a:xfrm>
        </p:grpSpPr>
        <p:pic>
          <p:nvPicPr>
            <p:cNvPr id="13" name="Picture 12" descr="A person in a forest with pandas&#10;&#10;Description automatically generated">
              <a:extLst>
                <a:ext uri="{FF2B5EF4-FFF2-40B4-BE49-F238E27FC236}">
                  <a16:creationId xmlns:a16="http://schemas.microsoft.com/office/drawing/2014/main" id="{7F1ECBB6-4D30-3A6F-C71A-5FB5E08E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310" y="3846729"/>
              <a:ext cx="2676690" cy="20075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C1A211-2947-5A13-5F21-9D10B0AFE407}"/>
                </a:ext>
              </a:extLst>
            </p:cNvPr>
            <p:cNvSpPr txBox="1"/>
            <p:nvPr/>
          </p:nvSpPr>
          <p:spPr>
            <a:xfrm>
              <a:off x="3890580" y="5845096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Panda Image 475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CD4-5B4D-CB08-DD37-050C4C62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B85B-5DFC-A35D-6DAF-8C38A081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53" y="2848642"/>
            <a:ext cx="5257800" cy="261369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https://github.com/EZRA-DVLPR/comp_542_proj/tree/main/group_proj</a:t>
            </a:r>
            <a:endParaRPr lang="en-US" dirty="0"/>
          </a:p>
          <a:p>
            <a:r>
              <a:rPr lang="en-US" dirty="0"/>
              <a:t>Separated by file type: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PPTX</a:t>
            </a:r>
          </a:p>
          <a:p>
            <a:pPr lvl="1"/>
            <a:r>
              <a:rPr lang="en-US" dirty="0"/>
              <a:t>Project Files</a:t>
            </a:r>
          </a:p>
          <a:p>
            <a:pPr lvl="1"/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1004D3F4-42FF-08CE-5EB1-89EED5CD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862" y="2391441"/>
            <a:ext cx="2784685" cy="3747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E95DF-B036-9F27-75EC-702E09729555}"/>
              </a:ext>
            </a:extLst>
          </p:cNvPr>
          <p:cNvSpPr txBox="1"/>
          <p:nvPr/>
        </p:nvSpPr>
        <p:spPr>
          <a:xfrm>
            <a:off x="8056685" y="6139322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3706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58DF31-9AD7-6A84-2795-8AA3925283AB}"/>
              </a:ext>
            </a:extLst>
          </p:cNvPr>
          <p:cNvSpPr txBox="1">
            <a:spLocks/>
          </p:cNvSpPr>
          <p:nvPr/>
        </p:nvSpPr>
        <p:spPr bwMode="blackWhite">
          <a:xfrm>
            <a:off x="690813" y="1058779"/>
            <a:ext cx="10810373" cy="4308656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76200">
            <a:solidFill>
              <a:srgbClr val="272727"/>
            </a:solidFill>
          </a:ln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9F5907-3DE9-96AA-5726-6D064EAF0140}"/>
              </a:ext>
            </a:extLst>
          </p:cNvPr>
          <p:cNvSpPr txBox="1">
            <a:spLocks/>
          </p:cNvSpPr>
          <p:nvPr/>
        </p:nvSpPr>
        <p:spPr bwMode="blackWhite">
          <a:xfrm>
            <a:off x="1227221" y="2054125"/>
            <a:ext cx="9781674" cy="2311158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11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{1A0DB6BC-34DE-0D48-B667-8830018EFC9B}tf10001120</Template>
  <TotalTime>858</TotalTime>
  <Words>193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zeitung</vt:lpstr>
      <vt:lpstr>Parcel</vt:lpstr>
      <vt:lpstr>Cat Image Classification</vt:lpstr>
      <vt:lpstr>Dataset</vt:lpstr>
      <vt:lpstr>Dataset Sample</vt:lpstr>
      <vt:lpstr>Dataset Overview</vt:lpstr>
      <vt:lpstr>Dataset Cleaning</vt:lpstr>
      <vt:lpstr>Github Repo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Image Classification</dc:title>
  <dc:creator>Martinez , Isaiah</dc:creator>
  <cp:lastModifiedBy>Martinez , Isaiah</cp:lastModifiedBy>
  <cp:revision>7</cp:revision>
  <dcterms:created xsi:type="dcterms:W3CDTF">2023-10-08T17:18:39Z</dcterms:created>
  <dcterms:modified xsi:type="dcterms:W3CDTF">2023-10-11T19:25:50Z</dcterms:modified>
</cp:coreProperties>
</file>