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7" r:id="rId4"/>
    <p:sldId id="262" r:id="rId5"/>
    <p:sldId id="266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4"/>
  </p:normalViewPr>
  <p:slideViewPr>
    <p:cSldViewPr snapToGrid="0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796A9-8EC0-5141-B45F-E32396FCD01A}" type="datetimeFigureOut">
              <a:rPr lang="en-US" smtClean="0"/>
              <a:t>10/9/23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20EF9-D8CB-814F-BCB7-91B042037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20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are partially hidden or not centered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520EF9-D8CB-814F-BCB7-91B042037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24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B382C-62AC-6107-A078-F37053733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8DE9B-7B71-EB90-CECE-6F8C81900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943AF-BB01-2F92-B39C-F9DF4914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0FFDA-711E-743F-3750-9DDE7A13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6779E-2C02-2FFF-5EA0-B2CC2EF5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B19E8-DB75-8AD9-AF0F-F8363810A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8F96B5-A391-42A8-8036-2013549D5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A7D71-59BA-C271-1739-681BD73E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9CB41-8BB5-AFF3-0ACD-B7E4D1990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49E4A-4861-5125-5CF6-B139FABBC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5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454D6D-F3D5-8D9B-33D5-DEBC0BB70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AC87D-1B7B-2F0D-FB1A-F8587247F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978FD-BC28-C807-B558-7C8C5A43F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811A0-0451-AAD5-EC89-678DE0F6E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F9129-918E-EB61-A92D-C6E6CAE89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9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96653-3260-E5ED-D4E8-B0F23930F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DD486-655E-9296-F232-C9DF159A9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8C497-A9AE-0753-78B0-3889B9EBC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B024F-DAE5-9BE9-4974-E0EC9B406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AA812-B520-65AF-C187-8785D6F1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9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945D4-9A31-BFA1-C1D2-E3AF14A6A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E4E03-2C9B-C225-3E77-BE4273819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72663-704E-0CE0-7295-8A20F267A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AE364-B72F-93A6-49A0-63B54F47E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0714B-A3A3-F3F5-57F9-9D4B4CBF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0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0BE28-A553-E940-4F9E-9CCBBE8A6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79C28-C049-1344-E9D1-602C7CBE9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62DF0-F52B-EAF6-7F3B-72D65CDB6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3E0D9-5B96-604B-159A-00E661E7F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4D5D7-C3CE-8CE3-04E8-36374009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27DCA-1D5B-A9BB-5CA2-6F725A43E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8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EBD6-E046-BF43-03DF-666DA991B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C4117-CBA2-04BA-AECA-73B5EC7B9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2E330-1949-C99A-93FF-6D3EA5BE4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0BE19-3DA6-9801-BA2F-FCD308701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4C7B5C-0684-ED29-5D2C-A5605A3FE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4E3DE4-43C7-2B83-36F5-01A071635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10/9/23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1C9BA9-5715-5CD1-6723-CFF3BF02D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30389-BF60-A5BF-39E1-4C6F67C2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E87C-D3CE-F4D6-556A-639586D59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A46B89-133D-DD17-F53E-8AF52CD4F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10/9/23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745E9E-0604-3D9B-ED30-4AA3C3054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B66B2-D08D-C267-90EB-CF6311F81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8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C94323-C86D-6501-EA5F-F5492ECEB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10/9/23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A6031B-773D-89F1-4190-10DD7A93C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5082B-DF97-4F1F-FC9D-53591E4F9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07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6E42D-F59A-2DFE-9A77-00AFC0638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234AA-5B65-43BD-702A-E6032B3CD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8CBCE-102F-8EFF-7083-B6A4B3939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D0FD9-393A-1A0F-BD68-C32FB3D5C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2573C-558D-127F-86C1-8D14AD123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51560-322E-C0CF-9EB5-F99EC558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3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A40CB-3DDE-9301-CECC-97664D022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EEFA5C-558F-34D7-420C-4AF543302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3B4FC-2C4B-C606-6782-337075313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D07B6-5596-CECC-F550-A41D64D05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D8A4D-CDE8-1091-4D64-C8495C205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52100-17D6-238F-126B-F961AF3E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08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2F902-4D11-292B-AED7-71E1796DA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1729E-B035-B863-64F6-AE82DC247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7956-2F0E-2502-ACF8-EAC7CBC69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53C86-C48F-3743-8746-2CA0384683DA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3B9B7-049A-B57D-E4F5-F1965C23B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2F5C5-4898-81EE-B72F-645265126D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0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datasets/ashishsaxena2209/animal-image-datasetdog-cat-and-pand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EZRA-DVLPR/comp_542_proj/tree/main/group_proj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55AED-A382-72F6-C59E-B4E1FC1F9A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Cat Image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79D3B-B510-D149-4014-D6AA806371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Group 4:</a:t>
            </a:r>
            <a:endParaRPr lang="en-US" b="0" dirty="0">
              <a:effectLst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Isaiah Martinez, Joycelyn Tuazon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6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3599-1843-AF4C-3558-E20F8751F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7151E-05D1-631B-A75C-3B7D2C113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name: </a:t>
            </a:r>
            <a:r>
              <a:rPr lang="en-US" b="1" i="0" dirty="0">
                <a:solidFill>
                  <a:srgbClr val="202124"/>
                </a:solidFill>
                <a:effectLst/>
                <a:latin typeface="zeitung"/>
              </a:rPr>
              <a:t>Animal Image Dataset (DOG, CAT and PANDA)</a:t>
            </a:r>
          </a:p>
          <a:p>
            <a:r>
              <a:rPr lang="en-US" dirty="0"/>
              <a:t>Link to Dataset: </a:t>
            </a:r>
            <a:r>
              <a:rPr lang="en-US" dirty="0">
                <a:hlinkClick r:id="rId2"/>
              </a:rPr>
              <a:t>https://www.kaggle.com/datasets/ashishsaxena2209/animal-image-datasetdog-cat-and-panda</a:t>
            </a:r>
            <a:endParaRPr lang="en-US" dirty="0"/>
          </a:p>
          <a:p>
            <a:r>
              <a:rPr lang="en-US" dirty="0"/>
              <a:t>3 folder structure:</a:t>
            </a:r>
          </a:p>
          <a:p>
            <a:pPr lvl="1"/>
            <a:r>
              <a:rPr lang="en-US" dirty="0"/>
              <a:t>Cat</a:t>
            </a:r>
          </a:p>
          <a:p>
            <a:pPr lvl="1"/>
            <a:r>
              <a:rPr lang="en-US" dirty="0"/>
              <a:t>Dog</a:t>
            </a:r>
          </a:p>
          <a:p>
            <a:pPr lvl="1"/>
            <a:r>
              <a:rPr lang="en-US" dirty="0"/>
              <a:t>Panda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827F327-9BEA-335B-151F-1B82BAF05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084" y="4395537"/>
            <a:ext cx="502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47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7DB9-FDBC-BF64-A133-2F6FE7A05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Sample</a:t>
            </a:r>
          </a:p>
        </p:txBody>
      </p:sp>
      <p:pic>
        <p:nvPicPr>
          <p:cNvPr id="5" name="Picture 4" descr="A cat standing on a chair&#10;&#10;Description automatically generated">
            <a:extLst>
              <a:ext uri="{FF2B5EF4-FFF2-40B4-BE49-F238E27FC236}">
                <a16:creationId xmlns:a16="http://schemas.microsoft.com/office/drawing/2014/main" id="{BD259E25-0EA9-8FEF-D590-49F25C5C8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04" y="2394284"/>
            <a:ext cx="3175000" cy="2374900"/>
          </a:xfrm>
          <a:prstGeom prst="rect">
            <a:avLst/>
          </a:prstGeom>
        </p:spPr>
      </p:pic>
      <p:pic>
        <p:nvPicPr>
          <p:cNvPr id="7" name="Picture 6" descr="A black dog standing on grass&#10;&#10;Description automatically generated">
            <a:extLst>
              <a:ext uri="{FF2B5EF4-FFF2-40B4-BE49-F238E27FC236}">
                <a16:creationId xmlns:a16="http://schemas.microsoft.com/office/drawing/2014/main" id="{2C819F52-CDC0-3E5C-03D3-FF0D5ADEB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066" y="2064084"/>
            <a:ext cx="2425700" cy="3035300"/>
          </a:xfrm>
          <a:prstGeom prst="rect">
            <a:avLst/>
          </a:prstGeom>
        </p:spPr>
      </p:pic>
      <p:pic>
        <p:nvPicPr>
          <p:cNvPr id="9" name="Picture 8" descr="A panda bear walking on the ground&#10;&#10;Description automatically generated">
            <a:extLst>
              <a:ext uri="{FF2B5EF4-FFF2-40B4-BE49-F238E27FC236}">
                <a16:creationId xmlns:a16="http://schemas.microsoft.com/office/drawing/2014/main" id="{03D6AC88-8ED9-95C3-0DD8-D75348CEA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0529" y="1349876"/>
            <a:ext cx="4285167" cy="44637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4715E2-9FE5-1A2C-0934-D34283234875}"/>
              </a:ext>
            </a:extLst>
          </p:cNvPr>
          <p:cNvSpPr txBox="1"/>
          <p:nvPr/>
        </p:nvSpPr>
        <p:spPr>
          <a:xfrm>
            <a:off x="1438050" y="4769184"/>
            <a:ext cx="1291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 Image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D2B38F-5D80-FC24-9FEF-401132EECB0D}"/>
              </a:ext>
            </a:extLst>
          </p:cNvPr>
          <p:cNvSpPr txBox="1"/>
          <p:nvPr/>
        </p:nvSpPr>
        <p:spPr>
          <a:xfrm>
            <a:off x="8772513" y="5813592"/>
            <a:ext cx="1561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Panda Image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82F5AC-654A-6A85-6DB5-23EA439018F7}"/>
              </a:ext>
            </a:extLst>
          </p:cNvPr>
          <p:cNvSpPr txBox="1"/>
          <p:nvPr/>
        </p:nvSpPr>
        <p:spPr>
          <a:xfrm>
            <a:off x="4862846" y="5097796"/>
            <a:ext cx="135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 Image 1</a:t>
            </a:r>
          </a:p>
        </p:txBody>
      </p:sp>
    </p:spTree>
    <p:extLst>
      <p:ext uri="{BB962C8B-B14F-4D97-AF65-F5344CB8AC3E}">
        <p14:creationId xmlns:p14="http://schemas.microsoft.com/office/powerpoint/2010/main" val="3738945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B3EE8-47F1-98CF-A003-B88112F1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06B8C-EB28-83A9-4ED4-18828C152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661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3000 non-standardized images:</a:t>
            </a:r>
          </a:p>
          <a:p>
            <a:r>
              <a:rPr lang="en-US" dirty="0"/>
              <a:t>Image sizes range from (1600, 1200) to (60,32)</a:t>
            </a:r>
          </a:p>
          <a:p>
            <a:r>
              <a:rPr lang="en-US" dirty="0"/>
              <a:t>Image Qualities:</a:t>
            </a:r>
          </a:p>
          <a:p>
            <a:pPr lvl="1"/>
            <a:r>
              <a:rPr lang="en-US" dirty="0"/>
              <a:t>Multiple animals in frame</a:t>
            </a:r>
          </a:p>
          <a:p>
            <a:pPr lvl="1"/>
            <a:r>
              <a:rPr lang="en-US" dirty="0"/>
              <a:t>No animal photographed</a:t>
            </a:r>
          </a:p>
          <a:p>
            <a:pPr lvl="1"/>
            <a:r>
              <a:rPr lang="en-US" dirty="0"/>
              <a:t>No corrupt images</a:t>
            </a:r>
          </a:p>
          <a:p>
            <a:pPr lvl="1"/>
            <a:r>
              <a:rPr lang="en-US" dirty="0"/>
              <a:t>Animals are in various positions</a:t>
            </a:r>
          </a:p>
          <a:p>
            <a:pPr lvl="1"/>
            <a:r>
              <a:rPr lang="en-US" dirty="0"/>
              <a:t>Animals have varying colors of fur</a:t>
            </a:r>
          </a:p>
          <a:p>
            <a:pPr lvl="1"/>
            <a:r>
              <a:rPr lang="en-US" dirty="0"/>
              <a:t>Animals are of varying ages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52CC5F9-0411-B583-7658-AE9426405037}"/>
              </a:ext>
            </a:extLst>
          </p:cNvPr>
          <p:cNvGrpSpPr/>
          <p:nvPr/>
        </p:nvGrpSpPr>
        <p:grpSpPr>
          <a:xfrm>
            <a:off x="8864599" y="721894"/>
            <a:ext cx="1803400" cy="1570068"/>
            <a:chOff x="8986243" y="4710275"/>
            <a:chExt cx="1803400" cy="15700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33B0A9-39D3-7B12-C189-F849AD75BDB1}"/>
                </a:ext>
              </a:extLst>
            </p:cNvPr>
            <p:cNvSpPr txBox="1"/>
            <p:nvPr/>
          </p:nvSpPr>
          <p:spPr>
            <a:xfrm>
              <a:off x="9191538" y="5911011"/>
              <a:ext cx="1473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Dog Image 65</a:t>
              </a:r>
            </a:p>
          </p:txBody>
        </p:sp>
        <p:pic>
          <p:nvPicPr>
            <p:cNvPr id="13" name="Picture 12" descr="A yellow and black sign with black text&#10;&#10;Description automatically generated">
              <a:extLst>
                <a:ext uri="{FF2B5EF4-FFF2-40B4-BE49-F238E27FC236}">
                  <a16:creationId xmlns:a16="http://schemas.microsoft.com/office/drawing/2014/main" id="{0D9BD95D-53CA-CE5E-F6D7-B38116E6D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6243" y="4710275"/>
              <a:ext cx="1803400" cy="12065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CD3D6E9-4ADD-46DE-C887-BEA98EA75DC3}"/>
              </a:ext>
            </a:extLst>
          </p:cNvPr>
          <p:cNvGrpSpPr/>
          <p:nvPr/>
        </p:nvGrpSpPr>
        <p:grpSpPr>
          <a:xfrm>
            <a:off x="8178800" y="3628144"/>
            <a:ext cx="3175000" cy="2724531"/>
            <a:chOff x="5811244" y="2985509"/>
            <a:chExt cx="3175000" cy="2724531"/>
          </a:xfrm>
        </p:grpSpPr>
        <p:pic>
          <p:nvPicPr>
            <p:cNvPr id="16" name="Picture 15" descr="Dogs in a cage with a dog&#10;&#10;Description automatically generated">
              <a:extLst>
                <a:ext uri="{FF2B5EF4-FFF2-40B4-BE49-F238E27FC236}">
                  <a16:creationId xmlns:a16="http://schemas.microsoft.com/office/drawing/2014/main" id="{D0D59DDF-C3C9-8D23-F268-DA90C4224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11244" y="2985509"/>
              <a:ext cx="3175000" cy="23749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69FDAAA-9D5D-9B68-C79B-ED90D5C7D4DA}"/>
                </a:ext>
              </a:extLst>
            </p:cNvPr>
            <p:cNvSpPr txBox="1"/>
            <p:nvPr/>
          </p:nvSpPr>
          <p:spPr>
            <a:xfrm>
              <a:off x="6603654" y="5340708"/>
              <a:ext cx="1590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Dog Image 983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7117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51BF7-F1E7-9941-69E8-BAA07725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04380-C4B3-8984-468F-E01CE0A44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55895" cy="4351338"/>
          </a:xfrm>
        </p:spPr>
        <p:txBody>
          <a:bodyPr/>
          <a:lstStyle/>
          <a:p>
            <a:r>
              <a:rPr lang="en-US" dirty="0"/>
              <a:t>We are considering:</a:t>
            </a:r>
          </a:p>
          <a:p>
            <a:pPr lvl="1"/>
            <a:r>
              <a:rPr lang="en-US" dirty="0"/>
              <a:t>Standardizing image size and resolution ~(500,500) </a:t>
            </a:r>
          </a:p>
          <a:p>
            <a:pPr lvl="1"/>
            <a:r>
              <a:rPr lang="en-US" dirty="0"/>
              <a:t>Removing non-photograph images of animals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22B974-DD80-8F84-FA49-46A9F6E8D693}"/>
              </a:ext>
            </a:extLst>
          </p:cNvPr>
          <p:cNvGrpSpPr/>
          <p:nvPr/>
        </p:nvGrpSpPr>
        <p:grpSpPr>
          <a:xfrm>
            <a:off x="8608971" y="4615290"/>
            <a:ext cx="1520737" cy="1172607"/>
            <a:chOff x="1471613" y="4354513"/>
            <a:chExt cx="1520737" cy="1172607"/>
          </a:xfrm>
        </p:grpSpPr>
        <p:pic>
          <p:nvPicPr>
            <p:cNvPr id="5" name="Picture 4" descr="A close up of a sign&#10;&#10;Description automatically generated">
              <a:extLst>
                <a:ext uri="{FF2B5EF4-FFF2-40B4-BE49-F238E27FC236}">
                  <a16:creationId xmlns:a16="http://schemas.microsoft.com/office/drawing/2014/main" id="{300E3335-6DF2-1587-FBB1-6EEE8A35C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3031" y="4354513"/>
              <a:ext cx="977900" cy="6985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1EA62B2-8941-F5A7-A9C3-05DCC0F1E04B}"/>
                </a:ext>
              </a:extLst>
            </p:cNvPr>
            <p:cNvSpPr txBox="1"/>
            <p:nvPr/>
          </p:nvSpPr>
          <p:spPr>
            <a:xfrm>
              <a:off x="1471613" y="5157788"/>
              <a:ext cx="1520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Cat image 374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9C7B9D-58BD-54BE-5E9D-0B755AA9F17A}"/>
              </a:ext>
            </a:extLst>
          </p:cNvPr>
          <p:cNvGrpSpPr/>
          <p:nvPr/>
        </p:nvGrpSpPr>
        <p:grpSpPr>
          <a:xfrm>
            <a:off x="7781841" y="499741"/>
            <a:ext cx="3175000" cy="3592731"/>
            <a:chOff x="6951662" y="3230563"/>
            <a:chExt cx="3175000" cy="3592731"/>
          </a:xfrm>
        </p:grpSpPr>
        <p:pic>
          <p:nvPicPr>
            <p:cNvPr id="8" name="Picture 7" descr="A logo of a dog and cat&#10;&#10;Description automatically generated">
              <a:extLst>
                <a:ext uri="{FF2B5EF4-FFF2-40B4-BE49-F238E27FC236}">
                  <a16:creationId xmlns:a16="http://schemas.microsoft.com/office/drawing/2014/main" id="{80623206-7D69-FD1B-EFE4-2F57901BC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1662" y="3230563"/>
              <a:ext cx="3175000" cy="2946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84F7A7-197A-062A-219C-41D6DDC6A57D}"/>
                </a:ext>
              </a:extLst>
            </p:cNvPr>
            <p:cNvSpPr txBox="1"/>
            <p:nvPr/>
          </p:nvSpPr>
          <p:spPr>
            <a:xfrm>
              <a:off x="7778793" y="6176963"/>
              <a:ext cx="15207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Cat image 556</a:t>
              </a:r>
            </a:p>
            <a:p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2304349-5A40-B61A-335B-BD5524BED45C}"/>
              </a:ext>
            </a:extLst>
          </p:cNvPr>
          <p:cNvGrpSpPr/>
          <p:nvPr/>
        </p:nvGrpSpPr>
        <p:grpSpPr>
          <a:xfrm>
            <a:off x="2333711" y="3918126"/>
            <a:ext cx="3637561" cy="2791328"/>
            <a:chOff x="7816502" y="174709"/>
            <a:chExt cx="3981129" cy="3034476"/>
          </a:xfrm>
        </p:grpSpPr>
        <p:pic>
          <p:nvPicPr>
            <p:cNvPr id="17" name="Picture 16" descr="A person looking at a panda&#10;&#10;Description automatically generated">
              <a:extLst>
                <a:ext uri="{FF2B5EF4-FFF2-40B4-BE49-F238E27FC236}">
                  <a16:creationId xmlns:a16="http://schemas.microsoft.com/office/drawing/2014/main" id="{70BA795C-A357-E4C5-1ED7-7F80082BD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16502" y="174709"/>
              <a:ext cx="3981129" cy="2659394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83F1150-7884-377A-20E1-3A5D6066F8AE}"/>
                </a:ext>
              </a:extLst>
            </p:cNvPr>
            <p:cNvSpPr txBox="1"/>
            <p:nvPr/>
          </p:nvSpPr>
          <p:spPr>
            <a:xfrm>
              <a:off x="8967958" y="2839853"/>
              <a:ext cx="1678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Panda Image 56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8515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0CD4-5B4D-CB08-DD37-050C4C62E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8B85B-5DFC-A35D-6DAF-8C38A081B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60674"/>
            <a:ext cx="5257800" cy="1325564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https://github.com/EZRA-DVLPR/comp_542_proj/tree/main/group_proj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1004D3F4-42FF-08CE-5EB1-89EED5CD7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069" y="1027906"/>
            <a:ext cx="37084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0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38AC0-98CE-DC40-6CE4-679A59783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AB405-603A-D156-0091-D357BB71A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69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175</Words>
  <Application>Microsoft Macintosh PowerPoint</Application>
  <PresentationFormat>Widescreen</PresentationFormat>
  <Paragraphs>38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zeitung</vt:lpstr>
      <vt:lpstr>Office Theme</vt:lpstr>
      <vt:lpstr>Cat Image Classification</vt:lpstr>
      <vt:lpstr>Dataset</vt:lpstr>
      <vt:lpstr>Dataset Sample</vt:lpstr>
      <vt:lpstr>Dataset Overview</vt:lpstr>
      <vt:lpstr>Dataset Cleaning</vt:lpstr>
      <vt:lpstr>Github Repo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 Image Classification</dc:title>
  <dc:creator>Martinez , Isaiah</dc:creator>
  <cp:lastModifiedBy>Martinez , Isaiah</cp:lastModifiedBy>
  <cp:revision>5</cp:revision>
  <dcterms:created xsi:type="dcterms:W3CDTF">2023-10-08T17:18:39Z</dcterms:created>
  <dcterms:modified xsi:type="dcterms:W3CDTF">2023-10-10T06:21:17Z</dcterms:modified>
</cp:coreProperties>
</file>