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7" r:id="rId4"/>
    <p:sldId id="262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partially hidden or not centered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382C-62AC-6107-A078-F3705373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DE9B-7B71-EB90-CECE-6F8C8190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43AF-BB01-2F92-B39C-F9DF4914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FFDA-711E-743F-3750-9DDE7A1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779E-2C02-2FFF-5EA0-B2CC2EF5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19E8-DB75-8AD9-AF0F-F8363810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F96B5-A391-42A8-8036-2013549D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7D71-59BA-C271-1739-681BD73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CB41-8BB5-AFF3-0ACD-B7E4D19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9E4A-4861-5125-5CF6-B139FAB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54D6D-F3D5-8D9B-33D5-DEBC0BB7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AC87D-1B7B-2F0D-FB1A-F858724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78FD-BC28-C807-B558-7C8C5A4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11A0-0451-AAD5-EC89-678DE0F6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9129-918E-EB61-A92D-C6E6CAE8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6653-3260-E5ED-D4E8-B0F23930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D486-655E-9296-F232-C9DF159A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C497-A9AE-0753-78B0-3889B9EB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024F-DAE5-9BE9-4974-E0EC9B40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812-B520-65AF-C187-8785D6F1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5D4-9A31-BFA1-C1D2-E3AF14A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4E03-2C9B-C225-3E77-BE427381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2663-704E-0CE0-7295-8A20F26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E364-B72F-93A6-49A0-63B54F47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714B-A3A3-F3F5-57F9-9D4B4CB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BE28-A553-E940-4F9E-9CCBBE8A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9C28-C049-1344-E9D1-602C7CB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2DF0-F52B-EAF6-7F3B-72D65CDB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E0D9-5B96-604B-159A-00E661E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D5D7-C3CE-8CE3-04E8-3637400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7DCA-1D5B-A9BB-5CA2-6F725A43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BD6-E046-BF43-03DF-666DA991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4117-CBA2-04BA-AECA-73B5EC7B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E330-1949-C99A-93FF-6D3EA5BE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0BE19-3DA6-9801-BA2F-FCD308701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C7B5C-0684-ED29-5D2C-A5605A3F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E3DE4-43C7-2B83-36F5-01A0716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C9BA9-5715-5CD1-6723-CFF3BF02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30389-BF60-A5BF-39E1-4C6F67C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E87C-D3CE-F4D6-556A-639586D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46B89-133D-DD17-F53E-8AF52CD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5E9E-0604-3D9B-ED30-4AA3C30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66B2-D08D-C267-90EB-CF6311F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4323-C86D-6501-EA5F-F5492EC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6031B-773D-89F1-4190-10DD7A9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5082B-DF97-4F1F-FC9D-53591E4F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42D-F59A-2DFE-9A77-00AFC06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34AA-5B65-43BD-702A-E6032B3C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CBCE-102F-8EFF-7083-B6A4B393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0FD9-393A-1A0F-BD68-C32FB3D5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573C-558D-127F-86C1-8D14AD1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51560-322E-C0CF-9EB5-F99EC55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40CB-3DDE-9301-CECC-97664D02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EFA5C-558F-34D7-420C-4AF543302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B4FC-2C4B-C606-6782-33707531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07B6-5596-CECC-F550-A41D64D0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8A4D-CDE8-1091-4D64-C8495C20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2100-17D6-238F-126B-F961AF3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2F902-4D11-292B-AED7-71E1796D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729E-B035-B863-64F6-AE82DC2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7956-2F0E-2502-ACF8-EAC7CBC69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B9B7-049A-B57D-E4F5-F1965C23B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F5C5-4898-81EE-B72F-645265126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 4:</a:t>
            </a:r>
            <a:endParaRPr lang="en-US" b="0" dirty="0"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project: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</a:t>
            </a:r>
          </a:p>
        </p:txBody>
      </p:sp>
      <p:pic>
        <p:nvPicPr>
          <p:cNvPr id="5" name="Picture 4" descr="A cat standing on a chair&#10;&#10;Description automatically generated">
            <a:extLst>
              <a:ext uri="{FF2B5EF4-FFF2-40B4-BE49-F238E27FC236}">
                <a16:creationId xmlns:a16="http://schemas.microsoft.com/office/drawing/2014/main" id="{BD259E25-0EA9-8FEF-D590-49F25C5C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4" y="2394284"/>
            <a:ext cx="3175000" cy="2374900"/>
          </a:xfrm>
          <a:prstGeom prst="rect">
            <a:avLst/>
          </a:prstGeom>
        </p:spPr>
      </p:pic>
      <p:pic>
        <p:nvPicPr>
          <p:cNvPr id="7" name="Picture 6" descr="A black dog standing on grass&#10;&#10;Description automatically generated">
            <a:extLst>
              <a:ext uri="{FF2B5EF4-FFF2-40B4-BE49-F238E27FC236}">
                <a16:creationId xmlns:a16="http://schemas.microsoft.com/office/drawing/2014/main" id="{2C819F52-CDC0-3E5C-03D3-FF0D5ADE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6" y="2064084"/>
            <a:ext cx="2425700" cy="3035300"/>
          </a:xfrm>
          <a:prstGeom prst="rect">
            <a:avLst/>
          </a:prstGeom>
        </p:spPr>
      </p:pic>
      <p:pic>
        <p:nvPicPr>
          <p:cNvPr id="9" name="Picture 8" descr="A panda bear walking on the ground&#10;&#10;Description automatically generated">
            <a:extLst>
              <a:ext uri="{FF2B5EF4-FFF2-40B4-BE49-F238E27FC236}">
                <a16:creationId xmlns:a16="http://schemas.microsoft.com/office/drawing/2014/main" id="{03D6AC88-8ED9-95C3-0DD8-D75348CE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529" y="1349876"/>
            <a:ext cx="4285167" cy="4463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715E2-9FE5-1A2C-0934-D34283234875}"/>
              </a:ext>
            </a:extLst>
          </p:cNvPr>
          <p:cNvSpPr txBox="1"/>
          <p:nvPr/>
        </p:nvSpPr>
        <p:spPr>
          <a:xfrm>
            <a:off x="1438050" y="4769184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Image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2B38F-5D80-FC24-9FEF-401132EECB0D}"/>
              </a:ext>
            </a:extLst>
          </p:cNvPr>
          <p:cNvSpPr txBox="1"/>
          <p:nvPr/>
        </p:nvSpPr>
        <p:spPr>
          <a:xfrm>
            <a:off x="8772513" y="5813592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 Image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F5AC-654A-6A85-6DB5-23EA439018F7}"/>
              </a:ext>
            </a:extLst>
          </p:cNvPr>
          <p:cNvSpPr txBox="1"/>
          <p:nvPr/>
        </p:nvSpPr>
        <p:spPr>
          <a:xfrm>
            <a:off x="4862846" y="5097796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Image 1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6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3000 non-standardized images:</a:t>
            </a:r>
          </a:p>
          <a:p>
            <a:r>
              <a:rPr lang="en-US" dirty="0"/>
              <a:t>Image sizes range from (1600, 1200) to (60,32)</a:t>
            </a:r>
          </a:p>
          <a:p>
            <a:r>
              <a:rPr lang="en-US" dirty="0"/>
              <a:t>Image Qualities:</a:t>
            </a:r>
          </a:p>
          <a:p>
            <a:pPr lvl="1"/>
            <a:r>
              <a:rPr lang="en-US" dirty="0"/>
              <a:t>Low resolution/out of focus/blurry</a:t>
            </a:r>
          </a:p>
          <a:p>
            <a:pPr lvl="1"/>
            <a:r>
              <a:rPr lang="en-US" dirty="0"/>
              <a:t>Multiple animals in frame</a:t>
            </a:r>
          </a:p>
          <a:p>
            <a:pPr lvl="1"/>
            <a:r>
              <a:rPr lang="en-US" dirty="0"/>
              <a:t>No animal photographed</a:t>
            </a:r>
          </a:p>
          <a:p>
            <a:pPr lvl="1"/>
            <a:r>
              <a:rPr lang="en-US" dirty="0"/>
              <a:t>No corrupt images</a:t>
            </a:r>
          </a:p>
          <a:p>
            <a:pPr lvl="1"/>
            <a:r>
              <a:rPr lang="en-US" dirty="0"/>
              <a:t>Animals are in various positions</a:t>
            </a:r>
          </a:p>
          <a:p>
            <a:pPr lvl="1"/>
            <a:r>
              <a:rPr lang="en-US" dirty="0"/>
              <a:t>Animals have varying colors of fur</a:t>
            </a:r>
          </a:p>
          <a:p>
            <a:pPr lvl="1"/>
            <a:r>
              <a:rPr lang="en-US" dirty="0"/>
              <a:t>Animals are of varying 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2CC5F9-0411-B583-7658-AE9426405037}"/>
              </a:ext>
            </a:extLst>
          </p:cNvPr>
          <p:cNvGrpSpPr/>
          <p:nvPr/>
        </p:nvGrpSpPr>
        <p:grpSpPr>
          <a:xfrm>
            <a:off x="8864599" y="721894"/>
            <a:ext cx="1803400" cy="1570068"/>
            <a:chOff x="8986243" y="4710275"/>
            <a:chExt cx="1803400" cy="1570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3B0A9-39D3-7B12-C189-F849AD75BDB1}"/>
                </a:ext>
              </a:extLst>
            </p:cNvPr>
            <p:cNvSpPr txBox="1"/>
            <p:nvPr/>
          </p:nvSpPr>
          <p:spPr>
            <a:xfrm>
              <a:off x="9191538" y="5911011"/>
              <a:ext cx="147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65</a:t>
              </a:r>
            </a:p>
          </p:txBody>
        </p:sp>
        <p:pic>
          <p:nvPicPr>
            <p:cNvPr id="13" name="Picture 12" descr="A yellow and black sign with black text&#10;&#10;Description automatically generated">
              <a:extLst>
                <a:ext uri="{FF2B5EF4-FFF2-40B4-BE49-F238E27FC236}">
                  <a16:creationId xmlns:a16="http://schemas.microsoft.com/office/drawing/2014/main" id="{0D9BD95D-53CA-CE5E-F6D7-B38116E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43" y="4710275"/>
              <a:ext cx="1803400" cy="1206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D3D6E9-4ADD-46DE-C887-BEA98EA75DC3}"/>
              </a:ext>
            </a:extLst>
          </p:cNvPr>
          <p:cNvGrpSpPr/>
          <p:nvPr/>
        </p:nvGrpSpPr>
        <p:grpSpPr>
          <a:xfrm>
            <a:off x="8178800" y="3628144"/>
            <a:ext cx="3175000" cy="2724531"/>
            <a:chOff x="5811244" y="2985509"/>
            <a:chExt cx="3175000" cy="2724531"/>
          </a:xfrm>
        </p:grpSpPr>
        <p:pic>
          <p:nvPicPr>
            <p:cNvPr id="16" name="Picture 15" descr="Dogs in a cage with a dog&#10;&#10;Description automatically generated">
              <a:extLst>
                <a:ext uri="{FF2B5EF4-FFF2-40B4-BE49-F238E27FC236}">
                  <a16:creationId xmlns:a16="http://schemas.microsoft.com/office/drawing/2014/main" id="{D0D59DDF-C3C9-8D23-F268-DA90C422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244" y="2985509"/>
              <a:ext cx="3175000" cy="2374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FDAAA-9D5D-9B68-C79B-ED90D5C7D4DA}"/>
                </a:ext>
              </a:extLst>
            </p:cNvPr>
            <p:cNvSpPr txBox="1"/>
            <p:nvPr/>
          </p:nvSpPr>
          <p:spPr>
            <a:xfrm>
              <a:off x="6603654" y="5340708"/>
              <a:ext cx="159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983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and resolution ~(500,500) </a:t>
            </a:r>
          </a:p>
          <a:p>
            <a:pPr lvl="1"/>
            <a:r>
              <a:rPr lang="en-US" dirty="0"/>
              <a:t>Removing non-photograph images of animals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2B974-DD80-8F84-FA49-46A9F6E8D693}"/>
              </a:ext>
            </a:extLst>
          </p:cNvPr>
          <p:cNvGrpSpPr/>
          <p:nvPr/>
        </p:nvGrpSpPr>
        <p:grpSpPr>
          <a:xfrm>
            <a:off x="8608971" y="4615290"/>
            <a:ext cx="1520737" cy="1172607"/>
            <a:chOff x="1471613" y="4354513"/>
            <a:chExt cx="1520737" cy="117260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300E3335-6DF2-1587-FBB1-6EEE8A35C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EA62B2-8941-F5A7-A9C3-05DCC0F1E04B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781841" y="499741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304349-5A40-B61A-335B-BD5524BED45C}"/>
              </a:ext>
            </a:extLst>
          </p:cNvPr>
          <p:cNvGrpSpPr/>
          <p:nvPr/>
        </p:nvGrpSpPr>
        <p:grpSpPr>
          <a:xfrm>
            <a:off x="2333711" y="3918126"/>
            <a:ext cx="3637561" cy="2791328"/>
            <a:chOff x="7816502" y="174709"/>
            <a:chExt cx="3981129" cy="3034476"/>
          </a:xfrm>
        </p:grpSpPr>
        <p:pic>
          <p:nvPicPr>
            <p:cNvPr id="17" name="Picture 16" descr="A person looking at a panda&#10;&#10;Description automatically generated">
              <a:extLst>
                <a:ext uri="{FF2B5EF4-FFF2-40B4-BE49-F238E27FC236}">
                  <a16:creationId xmlns:a16="http://schemas.microsoft.com/office/drawing/2014/main" id="{70BA795C-A357-E4C5-1ED7-7F80082B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6502" y="174709"/>
              <a:ext cx="3981129" cy="265939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F1150-7884-377A-20E1-3A5D6066F8AE}"/>
                </a:ext>
              </a:extLst>
            </p:cNvPr>
            <p:cNvSpPr txBox="1"/>
            <p:nvPr/>
          </p:nvSpPr>
          <p:spPr>
            <a:xfrm>
              <a:off x="8967958" y="2839853"/>
              <a:ext cx="1678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5E50BB3-9ED4-D727-E5E1-0EF73AEC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825625"/>
            <a:ext cx="3352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8AC0-98CE-DC40-6CE4-679A597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B405-603A-D156-0091-D357BB71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183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zeitung</vt:lpstr>
      <vt:lpstr>Office Theme</vt:lpstr>
      <vt:lpstr>Cat Image Classification</vt:lpstr>
      <vt:lpstr>Dataset</vt:lpstr>
      <vt:lpstr>Dataset Sample</vt:lpstr>
      <vt:lpstr>Dataset Overview</vt:lpstr>
      <vt:lpstr>Dataset Cleaning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4</cp:revision>
  <dcterms:created xsi:type="dcterms:W3CDTF">2023-10-08T17:18:39Z</dcterms:created>
  <dcterms:modified xsi:type="dcterms:W3CDTF">2023-10-10T06:16:39Z</dcterms:modified>
</cp:coreProperties>
</file>