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280" r:id="rId3"/>
    <p:sldId id="275" r:id="rId4"/>
    <p:sldId id="259" r:id="rId5"/>
    <p:sldId id="269" r:id="rId6"/>
    <p:sldId id="267" r:id="rId7"/>
    <p:sldId id="270" r:id="rId8"/>
    <p:sldId id="272" r:id="rId9"/>
    <p:sldId id="266" r:id="rId10"/>
    <p:sldId id="273" r:id="rId11"/>
    <p:sldId id="274" r:id="rId12"/>
    <p:sldId id="278" r:id="rId13"/>
    <p:sldId id="276" r:id="rId14"/>
    <p:sldId id="279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24"/>
  </p:normalViewPr>
  <p:slideViewPr>
    <p:cSldViewPr snapToGrid="0">
      <p:cViewPr varScale="1">
        <p:scale>
          <a:sx n="75" d="100"/>
          <a:sy n="75" d="100"/>
        </p:scale>
        <p:origin x="60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*Verbatim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hishsaxena2209/animal-image-datasetdog-cat-and-pand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Animal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0A9-CAAC-5B6F-D2F7-E130FAC5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6B-04BE-D5BF-995D-952EDE55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algorithm used in data prep:</a:t>
            </a:r>
          </a:p>
          <a:p>
            <a:pPr lvl="1"/>
            <a:r>
              <a:rPr lang="en-US" dirty="0"/>
              <a:t>GLCM (RGB </a:t>
            </a:r>
            <a:r>
              <a:rPr lang="en-US" dirty="0">
                <a:sym typeface="Wingdings" panose="05000000000000000000" pitchFamily="2" charset="2"/>
              </a:rPr>
              <a:t> Grayscale)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 Balancing for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0304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602-8785-6690-1E47-6E7C283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D5B1-91BB-0A58-5DAB-C41EDCD5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0955-37A2-CC83-55EF-5F88D29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928-52FE-5984-A4DA-EE775C2C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DDB6-56CB-4EA1-EC0F-B55A735E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E3C3-D9D3-138D-5476-93C0078D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2E7-5A50-8851-C700-ADDE80C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87B8-1844-DB3B-111D-6329ADBB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F6D-6144-2878-CAA9-AC1A6E32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F117-53C3-B813-2AC6-FCB6ECC5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DB29-94AF-C682-4E73-2D91401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DF3F-C2B2-0532-A6A4-8A100E27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slide # to each slide</a:t>
            </a:r>
          </a:p>
          <a:p>
            <a:r>
              <a:rPr lang="en-US" dirty="0"/>
              <a:t>Edit thank you slide</a:t>
            </a:r>
          </a:p>
          <a:p>
            <a:r>
              <a:rPr lang="en-US" dirty="0"/>
              <a:t>Add questions slide</a:t>
            </a:r>
          </a:p>
          <a:p>
            <a:r>
              <a:rPr lang="en-US" dirty="0"/>
              <a:t>15 min max w/ 5 min questions</a:t>
            </a:r>
          </a:p>
          <a:p>
            <a:r>
              <a:rPr lang="en-US" dirty="0"/>
              <a:t>We are the first to present on 11/29</a:t>
            </a:r>
          </a:p>
          <a:p>
            <a:r>
              <a:rPr lang="en-US" dirty="0"/>
              <a:t>Don’t add too much text</a:t>
            </a:r>
          </a:p>
          <a:p>
            <a:r>
              <a:rPr lang="en-US" dirty="0"/>
              <a:t>Big pictures that are legible</a:t>
            </a:r>
          </a:p>
          <a:p>
            <a:r>
              <a:rPr lang="en-US" dirty="0"/>
              <a:t>Add images of eval metrics</a:t>
            </a:r>
          </a:p>
          <a:p>
            <a:r>
              <a:rPr lang="en-US" dirty="0"/>
              <a:t>Add final resulting accuracy</a:t>
            </a:r>
          </a:p>
        </p:txBody>
      </p:sp>
    </p:spTree>
    <p:extLst>
      <p:ext uri="{BB962C8B-B14F-4D97-AF65-F5344CB8AC3E}">
        <p14:creationId xmlns:p14="http://schemas.microsoft.com/office/powerpoint/2010/main" val="215371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DED8-034F-DEC6-6D73-10DDA678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0F7E-0768-73A9-69DC-0CBD870A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80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Dataset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ML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Evaluation/Comparison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92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2638044"/>
            <a:ext cx="9887284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PANDA)*</a:t>
            </a:r>
          </a:p>
          <a:p>
            <a:r>
              <a:rPr lang="en-US" dirty="0"/>
              <a:t>Link to Dataset: </a:t>
            </a:r>
          </a:p>
          <a:p>
            <a:pPr lvl="1"/>
            <a:r>
              <a:rPr lang="en-US" dirty="0">
                <a:hlinkClick r:id="rId3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84" y="4395537"/>
            <a:ext cx="502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DE0D-AF94-69D4-064D-7B77077D4002}"/>
              </a:ext>
            </a:extLst>
          </p:cNvPr>
          <p:cNvSpPr txBox="1"/>
          <p:nvPr/>
        </p:nvSpPr>
        <p:spPr>
          <a:xfrm>
            <a:off x="8196034" y="5615521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AB14A-17F3-F77D-748E-575A93FE1228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9551-1BB7-3E29-8F67-20814686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7380-ADD4-1176-5731-26D5CD0E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99400"/>
            <a:ext cx="4140200" cy="2081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animal/directory had 1000 images</a:t>
            </a:r>
          </a:p>
          <a:p>
            <a:endParaRPr lang="en-US" dirty="0"/>
          </a:p>
          <a:p>
            <a:r>
              <a:rPr lang="en-US" dirty="0"/>
              <a:t>Image size was highly varied:</a:t>
            </a:r>
          </a:p>
          <a:p>
            <a:pPr lvl="1"/>
            <a:r>
              <a:rPr lang="en-US" dirty="0"/>
              <a:t>Smallest images were 55 x 75 pixels</a:t>
            </a:r>
          </a:p>
          <a:p>
            <a:pPr lvl="1"/>
            <a:r>
              <a:rPr lang="en-US" dirty="0"/>
              <a:t>Largest image was 1600 x 1200 pixels</a:t>
            </a:r>
          </a:p>
          <a:p>
            <a:pPr lvl="1"/>
            <a:r>
              <a:rPr lang="en-US" dirty="0"/>
              <a:t>Avg image was 431 x 372 pixels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DBDD-EAED-8C8B-3377-781349A33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21"/>
          <a:stretch/>
        </p:blipFill>
        <p:spPr>
          <a:xfrm>
            <a:off x="5269465" y="3099951"/>
            <a:ext cx="6274835" cy="1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12AC69-2843-CD0F-D26C-C31AA687AC07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094-5844-BF24-AC13-FD1ECAA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9B31-0D85-CE6C-D149-48620B3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conversion of </a:t>
            </a:r>
            <a:r>
              <a:rPr lang="en-US" dirty="0" err="1"/>
              <a:t>img</a:t>
            </a:r>
            <a:r>
              <a:rPr lang="en-US" dirty="0"/>
              <a:t> to array</a:t>
            </a:r>
          </a:p>
        </p:txBody>
      </p:sp>
    </p:spTree>
    <p:extLst>
      <p:ext uri="{BB962C8B-B14F-4D97-AF65-F5344CB8AC3E}">
        <p14:creationId xmlns:p14="http://schemas.microsoft.com/office/powerpoint/2010/main" val="35640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753B-0E06-028D-26E4-27ABFD12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FAF6-7BA1-4458-4675-48A64E79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rid of bad images meeting any of the following criteria:</a:t>
            </a:r>
          </a:p>
          <a:p>
            <a:pPr lvl="1"/>
            <a:r>
              <a:rPr lang="en-US" dirty="0"/>
              <a:t>Criteria…</a:t>
            </a:r>
          </a:p>
          <a:p>
            <a:pPr lvl="1"/>
            <a:r>
              <a:rPr lang="en-US" dirty="0"/>
              <a:t>Criteria…</a:t>
            </a:r>
          </a:p>
          <a:p>
            <a:r>
              <a:rPr lang="en-US" dirty="0"/>
              <a:t>Show a single </a:t>
            </a:r>
            <a:r>
              <a:rPr lang="en-US" dirty="0" err="1"/>
              <a:t>img</a:t>
            </a:r>
            <a:r>
              <a:rPr lang="en-US" dirty="0"/>
              <a:t> that was cut out</a:t>
            </a:r>
          </a:p>
        </p:txBody>
      </p:sp>
    </p:spTree>
    <p:extLst>
      <p:ext uri="{BB962C8B-B14F-4D97-AF65-F5344CB8AC3E}">
        <p14:creationId xmlns:p14="http://schemas.microsoft.com/office/powerpoint/2010/main" val="21163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CA73EA-2B3E-CFD9-E7A9-686B93E028BD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projPres1</Template>
  <TotalTime>154</TotalTime>
  <Words>283</Words>
  <Application>Microsoft Office PowerPoint</Application>
  <PresentationFormat>Widescreen</PresentationFormat>
  <Paragraphs>73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zeitung</vt:lpstr>
      <vt:lpstr>Parcel</vt:lpstr>
      <vt:lpstr>Animal Image Classification</vt:lpstr>
      <vt:lpstr>NOTES</vt:lpstr>
      <vt:lpstr>Table of contents</vt:lpstr>
      <vt:lpstr>Dataset Overview</vt:lpstr>
      <vt:lpstr>Dataset Overview</vt:lpstr>
      <vt:lpstr>Data Visualization</vt:lpstr>
      <vt:lpstr>Data visualization</vt:lpstr>
      <vt:lpstr>Data Cleaning</vt:lpstr>
      <vt:lpstr>Dataset Cleaning</vt:lpstr>
      <vt:lpstr>Data preparation</vt:lpstr>
      <vt:lpstr>Machine Learning Models - SVM</vt:lpstr>
      <vt:lpstr>Model Evaluation - SVM</vt:lpstr>
      <vt:lpstr>Machine Learning Model - CNN</vt:lpstr>
      <vt:lpstr>Model Evaluation - CNN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10</cp:revision>
  <dcterms:created xsi:type="dcterms:W3CDTF">2023-11-19T01:53:46Z</dcterms:created>
  <dcterms:modified xsi:type="dcterms:W3CDTF">2023-11-29T08:45:47Z</dcterms:modified>
</cp:coreProperties>
</file>