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/>
    <p:restoredTop sz="88092"/>
  </p:normalViewPr>
  <p:slideViewPr>
    <p:cSldViewPr snapToGrid="0" snapToObjects="1">
      <p:cViewPr>
        <p:scale>
          <a:sx n="102" d="100"/>
          <a:sy n="102" d="100"/>
        </p:scale>
        <p:origin x="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7D0AA-A90B-AB42-B107-87684F01025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945A7-1B41-4B4D-8BE5-0372B955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oferta</a:t>
            </a:r>
            <a:r>
              <a:rPr lang="en-US" dirty="0" smtClean="0"/>
              <a:t> mas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ultrapassar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n-US" dirty="0" smtClean="0"/>
          </a:p>
          <a:p>
            <a:r>
              <a:rPr lang="en-US" dirty="0" err="1" smtClean="0"/>
              <a:t>Lowercost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oferta</a:t>
            </a:r>
            <a:r>
              <a:rPr lang="en-US" dirty="0" smtClean="0"/>
              <a:t> do </a:t>
            </a:r>
            <a:r>
              <a:rPr lang="en-US" dirty="0" err="1" smtClean="0"/>
              <a:t>custo</a:t>
            </a:r>
            <a:endParaRPr lang="en-US" dirty="0" smtClean="0"/>
          </a:p>
          <a:p>
            <a:r>
              <a:rPr lang="en-US" dirty="0" err="1" smtClean="0"/>
              <a:t>Lowerdistance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distancia</a:t>
            </a:r>
            <a:endParaRPr lang="en-US" baseline="0" dirty="0" smtClean="0"/>
          </a:p>
          <a:p>
            <a:r>
              <a:rPr lang="en-US" baseline="0" dirty="0" smtClean="0"/>
              <a:t>Flexible </a:t>
            </a:r>
            <a:r>
              <a:rPr lang="en-US" baseline="0" dirty="0" err="1" smtClean="0"/>
              <a:t>margem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Explanation of the protocol flow </a:t>
            </a:r>
            <a:r>
              <a:rPr lang="en-US" dirty="0" err="1" smtClean="0"/>
              <a:t>fipa</a:t>
            </a:r>
            <a:r>
              <a:rPr lang="en-US" dirty="0" smtClean="0"/>
              <a:t> contract 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Arquiteturas</a:t>
            </a:r>
            <a:r>
              <a:rPr lang="en-US" dirty="0" smtClean="0"/>
              <a:t> (se </a:t>
            </a:r>
            <a:r>
              <a:rPr lang="en-US" dirty="0" err="1" smtClean="0"/>
              <a:t>relevante</a:t>
            </a:r>
            <a:r>
              <a:rPr lang="en-US" dirty="0" smtClean="0"/>
              <a:t>) dos </a:t>
            </a:r>
            <a:r>
              <a:rPr lang="en-US" dirty="0" err="1" smtClean="0"/>
              <a:t>agentes</a:t>
            </a:r>
            <a:r>
              <a:rPr lang="en-US" dirty="0" smtClean="0"/>
              <a:t>, e </a:t>
            </a:r>
            <a:r>
              <a:rPr lang="en-US" dirty="0" err="1" smtClean="0"/>
              <a:t>estratégias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agente</a:t>
            </a:r>
            <a:r>
              <a:rPr lang="en-US" dirty="0" smtClean="0"/>
              <a:t> (</a:t>
            </a:r>
            <a:r>
              <a:rPr lang="en-US" dirty="0" err="1" smtClean="0"/>
              <a:t>reativo</a:t>
            </a:r>
            <a:r>
              <a:rPr lang="en-US" dirty="0" smtClean="0"/>
              <a:t>, </a:t>
            </a:r>
            <a:r>
              <a:rPr lang="en-US" dirty="0" err="1" smtClean="0"/>
              <a:t>deliberativo</a:t>
            </a:r>
            <a:r>
              <a:rPr lang="mr-IN" dirty="0" smtClean="0"/>
              <a:t>…</a:t>
            </a:r>
            <a:r>
              <a:rPr lang="pt-PT" dirty="0" smtClean="0"/>
              <a:t>) </a:t>
            </a:r>
            <a:r>
              <a:rPr lang="pt-PT" dirty="0" err="1" smtClean="0"/>
              <a:t>modulos</a:t>
            </a:r>
            <a:r>
              <a:rPr lang="pt-PT" dirty="0" smtClean="0"/>
              <a:t> que </a:t>
            </a:r>
            <a:r>
              <a:rPr lang="pt-PT" dirty="0" err="1" smtClean="0"/>
              <a:t>compoe</a:t>
            </a:r>
            <a:r>
              <a:rPr lang="pt-PT" dirty="0" smtClean="0"/>
              <a:t> funções negociar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Estrategias</a:t>
            </a:r>
            <a:r>
              <a:rPr lang="en-US" dirty="0" smtClean="0"/>
              <a:t> -&gt;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pt-PT" dirty="0" err="1" smtClean="0"/>
              <a:t>modulos</a:t>
            </a:r>
            <a:r>
              <a:rPr lang="pt-PT" dirty="0" smtClean="0"/>
              <a:t> que tem la (</a:t>
            </a:r>
            <a:r>
              <a:rPr lang="pt-PT" dirty="0" err="1" smtClean="0"/>
              <a:t>contract</a:t>
            </a:r>
            <a:r>
              <a:rPr lang="pt-PT" dirty="0" smtClean="0"/>
              <a:t> e </a:t>
            </a:r>
            <a:r>
              <a:rPr lang="pt-PT" dirty="0" err="1" smtClean="0"/>
              <a:t>iniator</a:t>
            </a:r>
            <a:r>
              <a:rPr lang="pt-PT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runAgents</a:t>
            </a:r>
            <a:r>
              <a:rPr lang="en-US" baseline="0" dirty="0" smtClean="0"/>
              <a:t> </a:t>
            </a:r>
            <a:r>
              <a:rPr lang="en-US" baseline="0" dirty="0" smtClean="0"/>
              <a:t>(controllers)</a:t>
            </a:r>
            <a:br>
              <a:rPr lang="en-US" baseline="0" dirty="0" smtClean="0"/>
            </a:br>
            <a:r>
              <a:rPr lang="en-US" baseline="0" dirty="0" err="1" smtClean="0"/>
              <a:t>config</a:t>
            </a:r>
            <a:r>
              <a:rPr lang="en-US" baseline="0" dirty="0" smtClean="0"/>
              <a:t> file (randomized e </a:t>
            </a:r>
            <a:r>
              <a:rPr lang="en-US" baseline="0" dirty="0" err="1" smtClean="0"/>
              <a:t>especifica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Escalavel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5A79-B6D5-7646-9F35-1AF6CD99626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7" y="2218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Parking </a:t>
            </a:r>
            <a:r>
              <a:rPr lang="en-GB" sz="8000" b="1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Spots </a:t>
            </a:r>
            <a:r>
              <a:rPr lang="en-GB" sz="8000" b="1" dirty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A</a:t>
            </a:r>
            <a:r>
              <a:rPr lang="en-GB" sz="8000" b="1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llocation</a:t>
            </a:r>
            <a:endParaRPr lang="en-US" sz="8000" b="1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346349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Presentation and Detailed Report</a:t>
            </a:r>
            <a:endParaRPr lang="en-US" sz="3600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7893" y="5844174"/>
            <a:ext cx="519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Francisco Teixeira Lopes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up201106912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Maria Eduarda Santos Cunha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up201506524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11500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Report</a:t>
            </a:r>
            <a:endParaRPr lang="en-US" sz="7200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Execution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Implemented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Other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Problem Description</a:t>
            </a:r>
            <a:endParaRPr lang="en-US" b="1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This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project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concerns the allocation of parking lots to several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cars.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 have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certain requirements regarding the kind of spot they prefer and negotiate with the various parking lots to assess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which is the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best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one for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Decision variables</a:t>
            </a:r>
            <a:r>
              <a:rPr lang="en-GB" b="1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: </a:t>
            </a:r>
            <a:endParaRPr lang="en-GB" b="1" dirty="0" smtClean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ost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	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hourly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cost of parking in a specific parking lot / spot type combo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istance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to 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measured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between the parking lot and the current position of the car agent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 type 	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regular, luxury and handicap</a:t>
            </a:r>
          </a:p>
        </p:txBody>
      </p:sp>
    </p:spTree>
    <p:extLst>
      <p:ext uri="{BB962C8B-B14F-4D97-AF65-F5344CB8AC3E}">
        <p14:creationId xmlns:p14="http://schemas.microsoft.com/office/powerpoint/2010/main" val="2108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Global Scheme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3787" y="2066833"/>
            <a:ext cx="1436914" cy="123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ngsana New" charset="0"/>
                <a:ea typeface="Angsana New" charset="0"/>
                <a:cs typeface="Angsana New" charset="0"/>
              </a:rPr>
              <a:t>Car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3787" y="4029346"/>
            <a:ext cx="1436914" cy="123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ngsana New" charset="0"/>
                <a:ea typeface="Angsana New" charset="0"/>
                <a:cs typeface="Angsana New" charset="0"/>
              </a:rPr>
              <a:t>Parking Lot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93222" y="1251998"/>
            <a:ext cx="6429499" cy="71569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Agents: 				Behaviour: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925440" y="2106194"/>
            <a:ext cx="2162927" cy="6466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605630" y="1846896"/>
            <a:ext cx="1903208" cy="272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Strict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err="1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LowerCost</a:t>
            </a:r>
            <a:endParaRPr lang="en-GB" dirty="0" smtClean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err="1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LowerDistance</a:t>
            </a:r>
            <a:endParaRPr lang="en-GB" dirty="0" smtClean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Flexible</a:t>
            </a:r>
            <a:endParaRPr lang="en-GB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2925440" y="2507405"/>
            <a:ext cx="2162927" cy="2454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925440" y="2752820"/>
            <a:ext cx="2162927" cy="2277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925440" y="2752820"/>
            <a:ext cx="2162927" cy="6358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6" idx="2"/>
          </p:cNvCxnSpPr>
          <p:nvPr/>
        </p:nvCxnSpPr>
        <p:spPr>
          <a:xfrm flipH="1">
            <a:off x="4246357" y="1078956"/>
            <a:ext cx="22763" cy="5141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</p:cNvCxnSpPr>
          <p:nvPr/>
        </p:nvCxnSpPr>
        <p:spPr>
          <a:xfrm flipH="1">
            <a:off x="1852490" y="1078957"/>
            <a:ext cx="7918" cy="51837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Protocols and Interaction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2"/>
            <a:endCxn id="8" idx="0"/>
          </p:cNvCxnSpPr>
          <p:nvPr/>
        </p:nvCxnSpPr>
        <p:spPr>
          <a:xfrm flipV="1">
            <a:off x="1852491" y="1641489"/>
            <a:ext cx="2416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15" idx="3"/>
          </p:cNvCxnSpPr>
          <p:nvPr/>
        </p:nvCxnSpPr>
        <p:spPr>
          <a:xfrm flipH="1">
            <a:off x="3849525" y="2824670"/>
            <a:ext cx="41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" idx="1"/>
            <a:endCxn id="10" idx="1"/>
          </p:cNvCxnSpPr>
          <p:nvPr/>
        </p:nvCxnSpPr>
        <p:spPr>
          <a:xfrm rot="10800000">
            <a:off x="1913847" y="2370044"/>
            <a:ext cx="1721922" cy="454627"/>
          </a:xfrm>
          <a:prstGeom prst="bentConnector3">
            <a:avLst>
              <a:gd name="adj1" fmla="val -5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2"/>
            <a:endCxn id="11" idx="0"/>
          </p:cNvCxnSpPr>
          <p:nvPr/>
        </p:nvCxnSpPr>
        <p:spPr>
          <a:xfrm rot="5400000">
            <a:off x="2579999" y="2208987"/>
            <a:ext cx="434151" cy="1891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1"/>
          </p:cNvCxnSpPr>
          <p:nvPr/>
        </p:nvCxnSpPr>
        <p:spPr>
          <a:xfrm flipH="1" flipV="1">
            <a:off x="1913846" y="4202166"/>
            <a:ext cx="273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0"/>
            <a:endCxn id="12" idx="0"/>
          </p:cNvCxnSpPr>
          <p:nvPr/>
        </p:nvCxnSpPr>
        <p:spPr>
          <a:xfrm rot="5400000" flipH="1" flipV="1">
            <a:off x="3166203" y="3003257"/>
            <a:ext cx="214241" cy="1957948"/>
          </a:xfrm>
          <a:prstGeom prst="bentConnector3">
            <a:avLst>
              <a:gd name="adj1" fmla="val 20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13" idx="0"/>
          </p:cNvCxnSpPr>
          <p:nvPr/>
        </p:nvCxnSpPr>
        <p:spPr>
          <a:xfrm rot="16200000" flipH="1">
            <a:off x="3131541" y="3477789"/>
            <a:ext cx="288017" cy="196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2"/>
          </p:cNvCxnSpPr>
          <p:nvPr/>
        </p:nvCxnSpPr>
        <p:spPr>
          <a:xfrm flipH="1">
            <a:off x="3956403" y="5460951"/>
            <a:ext cx="300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" idx="0"/>
          </p:cNvCxnSpPr>
          <p:nvPr/>
        </p:nvCxnSpPr>
        <p:spPr>
          <a:xfrm rot="16200000" flipV="1">
            <a:off x="2789454" y="4288063"/>
            <a:ext cx="184465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7" idx="2"/>
          </p:cNvCxnSpPr>
          <p:nvPr/>
        </p:nvCxnSpPr>
        <p:spPr>
          <a:xfrm rot="5400000">
            <a:off x="2781179" y="4706434"/>
            <a:ext cx="201014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1"/>
          </p:cNvCxnSpPr>
          <p:nvPr/>
        </p:nvCxnSpPr>
        <p:spPr>
          <a:xfrm flipH="1" flipV="1">
            <a:off x="1913846" y="5451685"/>
            <a:ext cx="1828801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70699" y="746447"/>
            <a:ext cx="3988130" cy="5381316"/>
            <a:chOff x="5051029" y="703417"/>
            <a:chExt cx="3988130" cy="5381316"/>
          </a:xfrm>
        </p:grpSpPr>
        <p:grpSp>
          <p:nvGrpSpPr>
            <p:cNvPr id="19" name="Group 18"/>
            <p:cNvGrpSpPr/>
            <p:nvPr/>
          </p:nvGrpSpPr>
          <p:grpSpPr>
            <a:xfrm>
              <a:off x="5051029" y="703417"/>
              <a:ext cx="3988130" cy="5381316"/>
              <a:chOff x="665018" y="795646"/>
              <a:chExt cx="3988130" cy="538131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65018" y="795646"/>
                <a:ext cx="3988130" cy="5381316"/>
                <a:chOff x="665018" y="795646"/>
                <a:chExt cx="3988130" cy="538131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65018" y="795647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Initiator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073730" y="795646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Participant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flipH="1">
                  <a:off x="3794166" y="1690688"/>
                  <a:ext cx="138545" cy="1183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flipH="1">
                  <a:off x="1385454" y="1282371"/>
                  <a:ext cx="122712" cy="4083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flipH="1">
                  <a:off x="1395350" y="2320914"/>
                  <a:ext cx="112816" cy="196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flipH="1">
                  <a:off x="1383474" y="3420835"/>
                  <a:ext cx="124691" cy="27561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flipH="1">
                  <a:off x="3785260" y="3924309"/>
                  <a:ext cx="122712" cy="3384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flipH="1">
                  <a:off x="3794166" y="4652198"/>
                  <a:ext cx="113806" cy="857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781790" y="2761053"/>
                <a:ext cx="1768932" cy="2861912"/>
                <a:chOff x="1781790" y="2761053"/>
                <a:chExt cx="1768932" cy="2861912"/>
              </a:xfrm>
            </p:grpSpPr>
            <p:sp>
              <p:nvSpPr>
                <p:cNvPr id="15" name="Diamond 14"/>
                <p:cNvSpPr/>
                <p:nvPr/>
              </p:nvSpPr>
              <p:spPr>
                <a:xfrm>
                  <a:off x="3230088" y="2761053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Diamond 15"/>
                <p:cNvSpPr/>
                <p:nvPr/>
              </p:nvSpPr>
              <p:spPr>
                <a:xfrm>
                  <a:off x="1781790" y="4138550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Diamond 16"/>
                <p:cNvSpPr/>
                <p:nvPr/>
              </p:nvSpPr>
              <p:spPr>
                <a:xfrm>
                  <a:off x="3336966" y="5397334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5888905" y="1264954"/>
              <a:ext cx="2658646" cy="4522298"/>
              <a:chOff x="5888905" y="1264954"/>
              <a:chExt cx="2658646" cy="452229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801126" y="1264954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cfp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915217" y="1280236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899070" y="1965775"/>
                <a:ext cx="77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&lt;=n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83886" y="1976304"/>
                <a:ext cx="68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refuse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738550" y="1888981"/>
                <a:ext cx="5062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 deadline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71516" y="2779871"/>
                <a:ext cx="804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propose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888905" y="2763177"/>
                <a:ext cx="740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j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=n-</a:t>
                </a:r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40435" y="3260829"/>
                <a:ext cx="116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eject-proposal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38550" y="3296494"/>
                <a:ext cx="80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&lt;=j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35474" y="4087852"/>
                <a:ext cx="12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a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ccept-proposal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62298" y="4101654"/>
                <a:ext cx="6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l=j-k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53041" y="4785596"/>
                <a:ext cx="663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failure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9122" y="5103868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nform-done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9598" y="5417920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inform-result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</p:grpSp>
      </p:grpSp>
      <p:cxnSp>
        <p:nvCxnSpPr>
          <p:cNvPr id="25" name="Straight Connector 24"/>
          <p:cNvCxnSpPr>
            <a:stCxn id="77" idx="1"/>
          </p:cNvCxnSpPr>
          <p:nvPr/>
        </p:nvCxnSpPr>
        <p:spPr>
          <a:xfrm>
            <a:off x="2299268" y="5645616"/>
            <a:ext cx="1482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38489" y="5032203"/>
            <a:ext cx="506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Agents Architecture and Utilized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456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1 class per agent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1 class per behaviour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3538373"/>
            <a:ext cx="1852550" cy="123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Angsana New" charset="0"/>
                <a:ea typeface="Angsana New" charset="0"/>
                <a:cs typeface="Angsana New" charset="0"/>
              </a:rPr>
              <a:t>CarAgents.java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7726" y="3538373"/>
            <a:ext cx="2420586" cy="123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Angsana New" charset="0"/>
                <a:ea typeface="Angsana New" charset="0"/>
                <a:cs typeface="Angsana New" charset="0"/>
              </a:rPr>
              <a:t>StrictBehaviour.java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1863" y="3036858"/>
            <a:ext cx="6429499" cy="71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Parent:				Children: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Other </a:t>
            </a:r>
            <a:r>
              <a:rPr lang="en-US" b="1" dirty="0" err="1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Mecanisms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agente</a:t>
            </a:r>
            <a:r>
              <a:rPr lang="en-US" dirty="0" smtClean="0"/>
              <a:t> tem ma </a:t>
            </a:r>
            <a:r>
              <a:rPr lang="en-US" dirty="0" err="1" smtClean="0"/>
              <a:t>lista</a:t>
            </a:r>
            <a:r>
              <a:rPr lang="en-US" dirty="0" smtClean="0"/>
              <a:t> dos </a:t>
            </a:r>
            <a:r>
              <a:rPr lang="en-US" dirty="0" err="1" smtClean="0"/>
              <a:t>agentes</a:t>
            </a:r>
            <a:r>
              <a:rPr lang="en-US" dirty="0" smtClean="0"/>
              <a:t> que </a:t>
            </a:r>
            <a:r>
              <a:rPr lang="en-US" dirty="0" err="1" smtClean="0"/>
              <a:t>existem</a:t>
            </a:r>
            <a:r>
              <a:rPr lang="en-US" dirty="0" smtClean="0"/>
              <a:t> (</a:t>
            </a:r>
            <a:r>
              <a:rPr lang="en-US" dirty="0" err="1" smtClean="0"/>
              <a:t>localname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Used Software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JADE	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Java Agent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98090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Performed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Results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1427</TotalTime>
  <Words>231</Words>
  <Application>Microsoft Macintosh PowerPoint</Application>
  <PresentationFormat>Widescreen</PresentationFormat>
  <Paragraphs>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Calibri</vt:lpstr>
      <vt:lpstr>Calibri Light</vt:lpstr>
      <vt:lpstr>Mangal</vt:lpstr>
      <vt:lpstr>Arial</vt:lpstr>
      <vt:lpstr>Office Theme</vt:lpstr>
      <vt:lpstr>Parking Spots Allocation</vt:lpstr>
      <vt:lpstr>Problem Description</vt:lpstr>
      <vt:lpstr>Global Scheme</vt:lpstr>
      <vt:lpstr>Protocols and Interaction</vt:lpstr>
      <vt:lpstr>Agents Architecture and Utilized Strategies</vt:lpstr>
      <vt:lpstr>Other Mecanisms</vt:lpstr>
      <vt:lpstr>Used Software</vt:lpstr>
      <vt:lpstr>Performed Experiments</vt:lpstr>
      <vt:lpstr>Results Analysis</vt:lpstr>
      <vt:lpstr>Conclusion</vt:lpstr>
      <vt:lpstr>PowerPoint Presentation</vt:lpstr>
      <vt:lpstr>Execution Examples</vt:lpstr>
      <vt:lpstr>Implemented Classes</vt:lpstr>
      <vt:lpstr>Other Observations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Spots Allocation</dc:title>
  <dc:creator>Maria Eduarda Santos Cunha</dc:creator>
  <cp:lastModifiedBy>Maria Eduarda Santos Cunha</cp:lastModifiedBy>
  <cp:revision>20</cp:revision>
  <dcterms:created xsi:type="dcterms:W3CDTF">2018-11-07T12:41:30Z</dcterms:created>
  <dcterms:modified xsi:type="dcterms:W3CDTF">2018-11-08T16:51:08Z</dcterms:modified>
</cp:coreProperties>
</file>