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79675"/>
  </p:normalViewPr>
  <p:slideViewPr>
    <p:cSldViewPr snapToGrid="0" snapToObjects="1">
      <p:cViewPr varScale="1">
        <p:scale>
          <a:sx n="91" d="100"/>
          <a:sy n="91" d="100"/>
        </p:scale>
        <p:origin x="18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6162A-2BFC-8443-BD9D-71F900212AFD}" type="datetimeFigureOut">
              <a:rPr lang="en-US" smtClean="0"/>
              <a:t>12/14/2018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C2C3B-65F7-3149-ABE0-23EC2408D882}" type="slidenum">
              <a:rPr lang="en-US" smtClean="0"/>
              <a:t>‹#›</a:t>
            </a:fld>
            <a:endParaRPr lang="en-US"/>
          </a:p>
        </p:txBody>
      </p:sp>
    </p:spTree>
    <p:extLst>
      <p:ext uri="{BB962C8B-B14F-4D97-AF65-F5344CB8AC3E}">
        <p14:creationId xmlns:p14="http://schemas.microsoft.com/office/powerpoint/2010/main" val="15115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5945A7-1B41-4B4D-8BE5-0372B9550852}" type="slidenum">
              <a:rPr lang="en-US" smtClean="0"/>
              <a:t>1</a:t>
            </a:fld>
            <a:endParaRPr lang="en-US"/>
          </a:p>
        </p:txBody>
      </p:sp>
    </p:spTree>
    <p:extLst>
      <p:ext uri="{BB962C8B-B14F-4D97-AF65-F5344CB8AC3E}">
        <p14:creationId xmlns:p14="http://schemas.microsoft.com/office/powerpoint/2010/main" val="96452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a:t>
            </a:r>
          </a:p>
        </p:txBody>
      </p:sp>
      <p:sp>
        <p:nvSpPr>
          <p:cNvPr id="4" name="Slide Number Placeholder 3"/>
          <p:cNvSpPr>
            <a:spLocks noGrp="1"/>
          </p:cNvSpPr>
          <p:nvPr>
            <p:ph type="sldNum" sz="quarter" idx="10"/>
          </p:nvPr>
        </p:nvSpPr>
        <p:spPr/>
        <p:txBody>
          <a:bodyPr/>
          <a:lstStyle/>
          <a:p>
            <a:fld id="{811C2C3B-65F7-3149-ABE0-23EC2408D882}" type="slidenum">
              <a:rPr lang="en-US" smtClean="0"/>
              <a:t>2</a:t>
            </a:fld>
            <a:endParaRPr lang="en-US"/>
          </a:p>
        </p:txBody>
      </p:sp>
    </p:spTree>
    <p:extLst>
      <p:ext uri="{BB962C8B-B14F-4D97-AF65-F5344CB8AC3E}">
        <p14:creationId xmlns:p14="http://schemas.microsoft.com/office/powerpoint/2010/main" val="94362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C2C3B-65F7-3149-ABE0-23EC2408D882}" type="slidenum">
              <a:rPr lang="en-US" smtClean="0"/>
              <a:t>10</a:t>
            </a:fld>
            <a:endParaRPr lang="en-US"/>
          </a:p>
        </p:txBody>
      </p:sp>
    </p:spTree>
    <p:extLst>
      <p:ext uri="{BB962C8B-B14F-4D97-AF65-F5344CB8AC3E}">
        <p14:creationId xmlns:p14="http://schemas.microsoft.com/office/powerpoint/2010/main" val="25554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1FC8CB-3262-1E44-9D3E-F1EC6DFD7BFB}"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5946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1290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77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732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FC8CB-3262-1E44-9D3E-F1EC6DFD7BFB}"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8742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FC8CB-3262-1E44-9D3E-F1EC6DFD7BFB}"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99559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1FC8CB-3262-1E44-9D3E-F1EC6DFD7BFB}"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2235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1FC8CB-3262-1E44-9D3E-F1EC6DFD7BFB}"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220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C8CB-3262-1E44-9D3E-F1EC6DFD7BFB}"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101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0662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40311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FC8CB-3262-1E44-9D3E-F1EC6DFD7BFB}" type="datetimeFigureOut">
              <a:rPr lang="en-US" smtClean="0"/>
              <a:t>12/14/2018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D6EC-E428-2B40-BC95-788EFAB07380}" type="slidenum">
              <a:rPr lang="en-US" smtClean="0"/>
              <a:t>‹#›</a:t>
            </a:fld>
            <a:endParaRPr lang="en-US"/>
          </a:p>
        </p:txBody>
      </p:sp>
    </p:spTree>
    <p:extLst>
      <p:ext uri="{BB962C8B-B14F-4D97-AF65-F5344CB8AC3E}">
        <p14:creationId xmlns:p14="http://schemas.microsoft.com/office/powerpoint/2010/main" val="92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266" y="961499"/>
            <a:ext cx="9144000" cy="2387600"/>
          </a:xfrm>
        </p:spPr>
        <p:txBody>
          <a:bodyPr>
            <a:normAutofit/>
          </a:bodyPr>
          <a:lstStyle/>
          <a:p>
            <a:pPr algn="l"/>
            <a:r>
              <a:rPr lang="en-GB" sz="8000" b="1" dirty="0">
                <a:latin typeface="Angsana New" charset="0"/>
                <a:ea typeface="Angsana New" charset="0"/>
                <a:cs typeface="Angsana New" charset="0"/>
              </a:rPr>
              <a:t>Parking Spots Allocation</a:t>
            </a:r>
            <a:endParaRPr lang="en-US" sz="8000" b="1" dirty="0">
              <a:latin typeface="Angsana New" charset="0"/>
              <a:ea typeface="Angsana New" charset="0"/>
              <a:cs typeface="Angsana New" charset="0"/>
            </a:endParaRPr>
          </a:p>
        </p:txBody>
      </p:sp>
      <p:sp>
        <p:nvSpPr>
          <p:cNvPr id="3" name="Subtitle 2"/>
          <p:cNvSpPr>
            <a:spLocks noGrp="1"/>
          </p:cNvSpPr>
          <p:nvPr>
            <p:ph type="subTitle" idx="1"/>
          </p:nvPr>
        </p:nvSpPr>
        <p:spPr>
          <a:xfrm>
            <a:off x="1607127" y="3463493"/>
            <a:ext cx="9144000" cy="1655762"/>
          </a:xfrm>
        </p:spPr>
        <p:txBody>
          <a:bodyPr>
            <a:normAutofit/>
          </a:bodyPr>
          <a:lstStyle/>
          <a:p>
            <a:r>
              <a:rPr lang="en-US" sz="3600" dirty="0">
                <a:solidFill>
                  <a:schemeClr val="accent1"/>
                </a:solidFill>
                <a:latin typeface="Angsana New" charset="0"/>
                <a:ea typeface="Angsana New" charset="0"/>
                <a:cs typeface="Angsana New" charset="0"/>
              </a:rPr>
              <a:t>Presentation and Detailed Report</a:t>
            </a:r>
          </a:p>
        </p:txBody>
      </p:sp>
      <p:sp>
        <p:nvSpPr>
          <p:cNvPr id="4" name="TextBox 3"/>
          <p:cNvSpPr txBox="1"/>
          <p:nvPr/>
        </p:nvSpPr>
        <p:spPr>
          <a:xfrm>
            <a:off x="6677893" y="5844174"/>
            <a:ext cx="5190838" cy="830997"/>
          </a:xfrm>
          <a:prstGeom prst="rect">
            <a:avLst/>
          </a:prstGeom>
          <a:noFill/>
        </p:spPr>
        <p:txBody>
          <a:bodyPr wrap="square" rtlCol="0">
            <a:spAutoFit/>
          </a:bodyPr>
          <a:lstStyle/>
          <a:p>
            <a:pPr algn="r"/>
            <a:r>
              <a:rPr lang="en-US" sz="2400" dirty="0">
                <a:latin typeface="Angsana New" charset="0"/>
                <a:ea typeface="Angsana New" charset="0"/>
                <a:cs typeface="Angsana New" charset="0"/>
              </a:rPr>
              <a:t>Francisco Teixeira Lopes   </a:t>
            </a:r>
            <a:r>
              <a:rPr lang="en-US" sz="2400" dirty="0">
                <a:solidFill>
                  <a:schemeClr val="accent1"/>
                </a:solidFill>
                <a:latin typeface="Angsana New" charset="0"/>
                <a:ea typeface="Angsana New" charset="0"/>
                <a:cs typeface="Angsana New" charset="0"/>
              </a:rPr>
              <a:t>up201106912</a:t>
            </a:r>
          </a:p>
          <a:p>
            <a:pPr algn="r"/>
            <a:r>
              <a:rPr lang="en-US" sz="2400" dirty="0">
                <a:latin typeface="Angsana New" charset="0"/>
                <a:ea typeface="Angsana New" charset="0"/>
                <a:cs typeface="Angsana New" charset="0"/>
              </a:rPr>
              <a:t>Maria Eduarda Santos Cunha   </a:t>
            </a:r>
            <a:r>
              <a:rPr lang="en-US" sz="2400" dirty="0">
                <a:solidFill>
                  <a:schemeClr val="accent1"/>
                </a:solidFill>
                <a:latin typeface="Angsana New" charset="0"/>
                <a:ea typeface="Angsana New" charset="0"/>
                <a:cs typeface="Angsana New" charset="0"/>
              </a:rPr>
              <a:t>up201506524</a:t>
            </a:r>
          </a:p>
        </p:txBody>
      </p:sp>
      <p:pic>
        <p:nvPicPr>
          <p:cNvPr id="5" name="Picture 4"/>
          <p:cNvPicPr>
            <a:picLocks noChangeAspect="1"/>
          </p:cNvPicPr>
          <p:nvPr/>
        </p:nvPicPr>
        <p:blipFill>
          <a:blip r:embed="rId3"/>
          <a:stretch>
            <a:fillRect/>
          </a:stretch>
        </p:blipFill>
        <p:spPr>
          <a:xfrm>
            <a:off x="369849" y="389673"/>
            <a:ext cx="3477322" cy="1143653"/>
          </a:xfrm>
          <a:prstGeom prst="rect">
            <a:avLst/>
          </a:prstGeom>
        </p:spPr>
      </p:pic>
    </p:spTree>
    <p:extLst>
      <p:ext uri="{BB962C8B-B14F-4D97-AF65-F5344CB8AC3E}">
        <p14:creationId xmlns:p14="http://schemas.microsoft.com/office/powerpoint/2010/main" val="213501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Other Observations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68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Problem Description and Data Analysis</a:t>
            </a:r>
          </a:p>
        </p:txBody>
      </p:sp>
      <p:sp>
        <p:nvSpPr>
          <p:cNvPr id="3" name="Content Placeholder 2"/>
          <p:cNvSpPr>
            <a:spLocks noGrp="1"/>
          </p:cNvSpPr>
          <p:nvPr>
            <p:ph idx="1"/>
          </p:nvPr>
        </p:nvSpPr>
        <p:spPr/>
        <p:txBody>
          <a:bodyPr>
            <a:normAutofit/>
          </a:bodyPr>
          <a:lstStyle/>
          <a:p>
            <a:pPr marL="0" lvl="0" indent="0" algn="just">
              <a:lnSpc>
                <a:spcPct val="100000"/>
              </a:lnSpc>
              <a:spcBef>
                <a:spcPts val="0"/>
              </a:spcBef>
              <a:buNone/>
            </a:pPr>
            <a:r>
              <a:rPr lang="en-GB" sz="2400" dirty="0"/>
              <a:t>Our first project consisted of </a:t>
            </a:r>
            <a:r>
              <a:rPr lang="en-GB" sz="2400" dirty="0">
                <a:ea typeface="Angsana New" charset="0"/>
                <a:cs typeface="Angsana New" charset="0"/>
              </a:rPr>
              <a:t>the allocation of parking lots to several cars. The cars had certain requirements regarding the kind of spot they preferred and negotiated with the various parking lots to assess which was the best one for them.</a:t>
            </a:r>
            <a:endParaRPr lang="en-GB" sz="2400" dirty="0"/>
          </a:p>
          <a:p>
            <a:pPr marL="0" indent="0" algn="just">
              <a:lnSpc>
                <a:spcPct val="100000"/>
              </a:lnSpc>
              <a:spcBef>
                <a:spcPts val="0"/>
              </a:spcBef>
              <a:buNone/>
            </a:pPr>
            <a:r>
              <a:rPr lang="en-GB" sz="2400" dirty="0"/>
              <a:t>The problem now is to analyse the satisfaction of each car agent with their chosen parking lot.</a:t>
            </a:r>
          </a:p>
          <a:p>
            <a:pPr marL="0" indent="0" algn="just">
              <a:lnSpc>
                <a:spcPct val="100000"/>
              </a:lnSpc>
              <a:spcBef>
                <a:spcPts val="0"/>
              </a:spcBef>
              <a:buNone/>
            </a:pPr>
            <a:r>
              <a:rPr lang="en-GB" sz="2400" dirty="0"/>
              <a:t>This is a regression problem which will be analysed in RapidMiner by using a dataset with 1000 cars and varying parking lot configurations. These will be explained in detail later in the report.</a:t>
            </a:r>
          </a:p>
        </p:txBody>
      </p:sp>
    </p:spTree>
    <p:extLst>
      <p:ext uri="{BB962C8B-B14F-4D97-AF65-F5344CB8AC3E}">
        <p14:creationId xmlns:p14="http://schemas.microsoft.com/office/powerpoint/2010/main" val="15199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Performed Experiments</a:t>
            </a:r>
          </a:p>
        </p:txBody>
      </p:sp>
      <p:sp>
        <p:nvSpPr>
          <p:cNvPr id="3" name="Content Placeholder 2"/>
          <p:cNvSpPr>
            <a:spLocks noGrp="1"/>
          </p:cNvSpPr>
          <p:nvPr>
            <p:ph idx="1"/>
          </p:nvPr>
        </p:nvSpPr>
        <p:spPr/>
        <p:txBody>
          <a:bodyPr/>
          <a:lstStyle/>
          <a:p>
            <a:r>
              <a:rPr lang="en-US" dirty="0"/>
              <a:t>10 runs of the software with 100 cars and some parking lots configs</a:t>
            </a:r>
          </a:p>
          <a:p>
            <a:r>
              <a:rPr lang="en-US" dirty="0"/>
              <a:t>Show lot configs (if no space show in other 10 slides)</a:t>
            </a:r>
          </a:p>
          <a:p>
            <a:endParaRPr lang="en-US" dirty="0"/>
          </a:p>
        </p:txBody>
      </p:sp>
    </p:spTree>
    <p:extLst>
      <p:ext uri="{BB962C8B-B14F-4D97-AF65-F5344CB8AC3E}">
        <p14:creationId xmlns:p14="http://schemas.microsoft.com/office/powerpoint/2010/main" val="78120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Gathered Data Statistics</a:t>
            </a:r>
          </a:p>
        </p:txBody>
      </p:sp>
      <p:sp>
        <p:nvSpPr>
          <p:cNvPr id="3" name="Content Placeholder 2"/>
          <p:cNvSpPr>
            <a:spLocks noGrp="1"/>
          </p:cNvSpPr>
          <p:nvPr>
            <p:ph idx="1"/>
          </p:nvPr>
        </p:nvSpPr>
        <p:spPr/>
        <p:txBody>
          <a:bodyPr/>
          <a:lstStyle/>
          <a:p>
            <a:r>
              <a:rPr lang="en-US" dirty="0"/>
              <a:t>Explain csv file and column meanings</a:t>
            </a:r>
          </a:p>
          <a:p>
            <a:r>
              <a:rPr lang="en-US" dirty="0"/>
              <a:t>Explain parking lot district categories (9 districts)</a:t>
            </a:r>
          </a:p>
          <a:p>
            <a:r>
              <a:rPr lang="en-US" dirty="0"/>
              <a:t>Explain parking lot cost categories (cheap, moderate, premium)</a:t>
            </a:r>
          </a:p>
          <a:p>
            <a:r>
              <a:rPr lang="en-US" dirty="0"/>
              <a:t>Show screen comparing type </a:t>
            </a:r>
            <a:r>
              <a:rPr lang="en-US"/>
              <a:t>to satisfaction</a:t>
            </a:r>
            <a:endParaRPr lang="en-US" dirty="0"/>
          </a:p>
          <a:p>
            <a:endParaRPr lang="en-US" dirty="0"/>
          </a:p>
        </p:txBody>
      </p:sp>
    </p:spTree>
    <p:extLst>
      <p:ext uri="{BB962C8B-B14F-4D97-AF65-F5344CB8AC3E}">
        <p14:creationId xmlns:p14="http://schemas.microsoft.com/office/powerpoint/2010/main" val="35140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Data Analysis with </a:t>
            </a:r>
            <a:r>
              <a:rPr lang="en-US" dirty="0" err="1">
                <a:latin typeface="Abadi MT Condensed Extra Bold" charset="0"/>
                <a:ea typeface="Abadi MT Condensed Extra Bold" charset="0"/>
                <a:cs typeface="Abadi MT Condensed Extra Bold" charset="0"/>
              </a:rPr>
              <a:t>RapidMiner</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r>
              <a:rPr lang="en-US" dirty="0"/>
              <a:t>Show </a:t>
            </a:r>
            <a:r>
              <a:rPr lang="en-US" dirty="0" err="1"/>
              <a:t>rapidminer</a:t>
            </a:r>
            <a:r>
              <a:rPr lang="en-US" dirty="0"/>
              <a:t> results and compare regressions used</a:t>
            </a:r>
          </a:p>
        </p:txBody>
      </p:sp>
    </p:spTree>
    <p:extLst>
      <p:ext uri="{BB962C8B-B14F-4D97-AF65-F5344CB8AC3E}">
        <p14:creationId xmlns:p14="http://schemas.microsoft.com/office/powerpoint/2010/main" val="187215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Conclusion</a:t>
            </a:r>
          </a:p>
        </p:txBody>
      </p:sp>
      <p:sp>
        <p:nvSpPr>
          <p:cNvPr id="3" name="Content Placeholder 2"/>
          <p:cNvSpPr>
            <a:spLocks noGrp="1"/>
          </p:cNvSpPr>
          <p:nvPr>
            <p:ph idx="1"/>
          </p:nvPr>
        </p:nvSpPr>
        <p:spPr/>
        <p:txBody>
          <a:bodyPr/>
          <a:lstStyle/>
          <a:p>
            <a:r>
              <a:rPr lang="en-US" dirty="0"/>
              <a:t>Critical analysis</a:t>
            </a:r>
          </a:p>
          <a:p>
            <a:r>
              <a:rPr lang="en-US" dirty="0"/>
              <a:t>Future work</a:t>
            </a:r>
          </a:p>
        </p:txBody>
      </p:sp>
    </p:spTree>
    <p:extLst>
      <p:ext uri="{BB962C8B-B14F-4D97-AF65-F5344CB8AC3E}">
        <p14:creationId xmlns:p14="http://schemas.microsoft.com/office/powerpoint/2010/main" val="4445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40999"/>
            <a:ext cx="12192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8000" b="1">
                <a:latin typeface="Angsana New" charset="0"/>
                <a:ea typeface="Angsana New" charset="0"/>
                <a:cs typeface="Angsana New" charset="0"/>
              </a:rPr>
              <a:t>Additional Info</a:t>
            </a:r>
            <a:endParaRPr lang="en-US" sz="8000" b="1" dirty="0">
              <a:latin typeface="Angsana New" charset="0"/>
              <a:ea typeface="Angsana New" charset="0"/>
              <a:cs typeface="Angsana New" charset="0"/>
            </a:endParaRPr>
          </a:p>
        </p:txBody>
      </p:sp>
    </p:spTree>
    <p:extLst>
      <p:ext uri="{BB962C8B-B14F-4D97-AF65-F5344CB8AC3E}">
        <p14:creationId xmlns:p14="http://schemas.microsoft.com/office/powerpoint/2010/main" val="156328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latin typeface="Abadi MT Condensed Extra Bold" charset="0"/>
                <a:ea typeface="Abadi MT Condensed Extra Bold" charset="0"/>
                <a:cs typeface="Abadi MT Condensed Extra Bold" charset="0"/>
              </a:rPr>
              <a:t>RapidMiner</a:t>
            </a:r>
            <a:r>
              <a:rPr lang="en-US" dirty="0">
                <a:latin typeface="Abadi MT Condensed Extra Bold" charset="0"/>
                <a:ea typeface="Abadi MT Condensed Extra Bold" charset="0"/>
                <a:cs typeface="Abadi MT Condensed Extra Bold" charset="0"/>
              </a:rPr>
              <a:t> Processes</a:t>
            </a:r>
          </a:p>
        </p:txBody>
      </p:sp>
      <p:sp>
        <p:nvSpPr>
          <p:cNvPr id="3" name="Content Placeholder 2"/>
          <p:cNvSpPr>
            <a:spLocks noGrp="1"/>
          </p:cNvSpPr>
          <p:nvPr>
            <p:ph idx="1"/>
          </p:nvPr>
        </p:nvSpPr>
        <p:spPr/>
        <p:txBody>
          <a:bodyPr/>
          <a:lstStyle/>
          <a:p>
            <a:r>
              <a:rPr lang="en-US" dirty="0"/>
              <a:t>Screenshots of </a:t>
            </a:r>
            <a:r>
              <a:rPr lang="en-US" dirty="0" err="1"/>
              <a:t>rapidminer</a:t>
            </a:r>
            <a:endParaRPr lang="en-US" dirty="0"/>
          </a:p>
        </p:txBody>
      </p:sp>
    </p:spTree>
    <p:extLst>
      <p:ext uri="{BB962C8B-B14F-4D97-AF65-F5344CB8AC3E}">
        <p14:creationId xmlns:p14="http://schemas.microsoft.com/office/powerpoint/2010/main" val="209029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Other Experiments Results</a:t>
            </a:r>
          </a:p>
        </p:txBody>
      </p:sp>
      <p:sp>
        <p:nvSpPr>
          <p:cNvPr id="3" name="Content Placeholder 2"/>
          <p:cNvSpPr>
            <a:spLocks noGrp="1"/>
          </p:cNvSpPr>
          <p:nvPr>
            <p:ph idx="1"/>
          </p:nvPr>
        </p:nvSpPr>
        <p:spPr/>
        <p:txBody>
          <a:bodyPr/>
          <a:lstStyle/>
          <a:p>
            <a:r>
              <a:rPr lang="en-US" dirty="0"/>
              <a:t>Show classification attempt</a:t>
            </a:r>
          </a:p>
        </p:txBody>
      </p:sp>
    </p:spTree>
    <p:extLst>
      <p:ext uri="{BB962C8B-B14F-4D97-AF65-F5344CB8AC3E}">
        <p14:creationId xmlns:p14="http://schemas.microsoft.com/office/powerpoint/2010/main" val="164586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188</TotalTime>
  <Words>217</Words>
  <Application>Microsoft Office PowerPoint</Application>
  <PresentationFormat>Widescreen</PresentationFormat>
  <Paragraphs>31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 MT Condensed Extra Bold</vt:lpstr>
      <vt:lpstr>Angsana New</vt:lpstr>
      <vt:lpstr>Arial</vt:lpstr>
      <vt:lpstr>Calibri</vt:lpstr>
      <vt:lpstr>Calibri Light</vt:lpstr>
      <vt:lpstr>Office Theme</vt:lpstr>
      <vt:lpstr>Parking Spots Allocation</vt:lpstr>
      <vt:lpstr>Problem Description and Data Analysis</vt:lpstr>
      <vt:lpstr>Performed Experiments</vt:lpstr>
      <vt:lpstr>Gathered Data Statistics</vt:lpstr>
      <vt:lpstr>Data Analysis with RapidMiner</vt:lpstr>
      <vt:lpstr>Conclusion</vt:lpstr>
      <vt:lpstr>PowerPoint Presentation</vt:lpstr>
      <vt:lpstr>RapidMiner Processes</vt:lpstr>
      <vt:lpstr>Other Experiments Results</vt:lpstr>
      <vt:lpstr>Other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Eduarda Santos Cunha</dc:creator>
  <cp:lastModifiedBy>EZSPECIAL</cp:lastModifiedBy>
  <cp:revision>13</cp:revision>
  <dcterms:created xsi:type="dcterms:W3CDTF">2018-12-06T14:19:26Z</dcterms:created>
  <dcterms:modified xsi:type="dcterms:W3CDTF">2018-12-14T16:58:40Z</dcterms:modified>
</cp:coreProperties>
</file>